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32" r:id="rId2"/>
    <p:sldId id="353" r:id="rId3"/>
    <p:sldId id="368" r:id="rId4"/>
    <p:sldId id="356" r:id="rId5"/>
    <p:sldId id="358" r:id="rId6"/>
    <p:sldId id="363" r:id="rId7"/>
    <p:sldId id="359" r:id="rId8"/>
    <p:sldId id="361" r:id="rId9"/>
    <p:sldId id="365" r:id="rId10"/>
    <p:sldId id="366" r:id="rId11"/>
    <p:sldId id="367" r:id="rId12"/>
    <p:sldId id="351"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Gill Sans MT" pitchFamily="34" charset="0"/>
        <a:ea typeface="+mn-ea"/>
        <a:cs typeface="Arial" charset="0"/>
      </a:defRPr>
    </a:lvl1pPr>
    <a:lvl2pPr marL="457200" algn="l" rtl="0" fontAlgn="base">
      <a:spcBef>
        <a:spcPct val="0"/>
      </a:spcBef>
      <a:spcAft>
        <a:spcPct val="0"/>
      </a:spcAft>
      <a:defRPr kern="1200">
        <a:solidFill>
          <a:schemeClr val="tx1"/>
        </a:solidFill>
        <a:latin typeface="Gill Sans MT" pitchFamily="34" charset="0"/>
        <a:ea typeface="+mn-ea"/>
        <a:cs typeface="Arial" charset="0"/>
      </a:defRPr>
    </a:lvl2pPr>
    <a:lvl3pPr marL="914400" algn="l" rtl="0" fontAlgn="base">
      <a:spcBef>
        <a:spcPct val="0"/>
      </a:spcBef>
      <a:spcAft>
        <a:spcPct val="0"/>
      </a:spcAft>
      <a:defRPr kern="1200">
        <a:solidFill>
          <a:schemeClr val="tx1"/>
        </a:solidFill>
        <a:latin typeface="Gill Sans MT" pitchFamily="34" charset="0"/>
        <a:ea typeface="+mn-ea"/>
        <a:cs typeface="Arial" charset="0"/>
      </a:defRPr>
    </a:lvl3pPr>
    <a:lvl4pPr marL="1371600" algn="l" rtl="0" fontAlgn="base">
      <a:spcBef>
        <a:spcPct val="0"/>
      </a:spcBef>
      <a:spcAft>
        <a:spcPct val="0"/>
      </a:spcAft>
      <a:defRPr kern="1200">
        <a:solidFill>
          <a:schemeClr val="tx1"/>
        </a:solidFill>
        <a:latin typeface="Gill Sans MT" pitchFamily="34" charset="0"/>
        <a:ea typeface="+mn-ea"/>
        <a:cs typeface="Arial" charset="0"/>
      </a:defRPr>
    </a:lvl4pPr>
    <a:lvl5pPr marL="1828800" algn="l" rtl="0" fontAlgn="base">
      <a:spcBef>
        <a:spcPct val="0"/>
      </a:spcBef>
      <a:spcAft>
        <a:spcPct val="0"/>
      </a:spcAft>
      <a:defRPr kern="1200">
        <a:solidFill>
          <a:schemeClr val="tx1"/>
        </a:solidFill>
        <a:latin typeface="Gill Sans MT" pitchFamily="34" charset="0"/>
        <a:ea typeface="+mn-ea"/>
        <a:cs typeface="Arial" charset="0"/>
      </a:defRPr>
    </a:lvl5pPr>
    <a:lvl6pPr marL="2286000" algn="l" defTabSz="914400" rtl="0" eaLnBrk="1" latinLnBrk="0" hangingPunct="1">
      <a:defRPr kern="1200">
        <a:solidFill>
          <a:schemeClr val="tx1"/>
        </a:solidFill>
        <a:latin typeface="Gill Sans MT" pitchFamily="34" charset="0"/>
        <a:ea typeface="+mn-ea"/>
        <a:cs typeface="Arial" charset="0"/>
      </a:defRPr>
    </a:lvl6pPr>
    <a:lvl7pPr marL="2743200" algn="l" defTabSz="914400" rtl="0" eaLnBrk="1" latinLnBrk="0" hangingPunct="1">
      <a:defRPr kern="1200">
        <a:solidFill>
          <a:schemeClr val="tx1"/>
        </a:solidFill>
        <a:latin typeface="Gill Sans MT" pitchFamily="34" charset="0"/>
        <a:ea typeface="+mn-ea"/>
        <a:cs typeface="Arial" charset="0"/>
      </a:defRPr>
    </a:lvl7pPr>
    <a:lvl8pPr marL="3200400" algn="l" defTabSz="914400" rtl="0" eaLnBrk="1" latinLnBrk="0" hangingPunct="1">
      <a:defRPr kern="1200">
        <a:solidFill>
          <a:schemeClr val="tx1"/>
        </a:solidFill>
        <a:latin typeface="Gill Sans MT" pitchFamily="34" charset="0"/>
        <a:ea typeface="+mn-ea"/>
        <a:cs typeface="Arial" charset="0"/>
      </a:defRPr>
    </a:lvl8pPr>
    <a:lvl9pPr marL="3657600" algn="l" defTabSz="914400" rtl="0" eaLnBrk="1" latinLnBrk="0" hangingPunct="1">
      <a:defRPr kern="1200">
        <a:solidFill>
          <a:schemeClr val="tx1"/>
        </a:solidFill>
        <a:latin typeface="Gill Sans MT" pitchFamily="34" charset="0"/>
        <a:ea typeface="+mn-ea"/>
        <a:cs typeface="Arial" charset="0"/>
      </a:defRPr>
    </a:lvl9pPr>
  </p:defaultTextStyle>
  <p:extLs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ina" initials="sk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02B"/>
    <a:srgbClr val="0072CE"/>
    <a:srgbClr val="FF901C"/>
    <a:srgbClr val="31CCE8"/>
    <a:srgbClr val="118E97"/>
    <a:srgbClr val="118497"/>
    <a:srgbClr val="17B1CB"/>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18" autoAdjust="0"/>
    <p:restoredTop sz="79503" autoAdjust="0"/>
  </p:normalViewPr>
  <p:slideViewPr>
    <p:cSldViewPr snapToGrid="0" snapToObjects="1">
      <p:cViewPr varScale="1">
        <p:scale>
          <a:sx n="81" d="100"/>
          <a:sy n="81" d="100"/>
        </p:scale>
        <p:origin x="1723" y="58"/>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66" d="100"/>
          <a:sy n="66" d="100"/>
        </p:scale>
        <p:origin x="-2748" y="-1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ICK\Downloads\MNH%20Dashboard%20Q1_Q4_PY3%20Trends%20Analysis%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n-US" cap="none" dirty="0">
                <a:solidFill>
                  <a:schemeClr val="accent6">
                    <a:lumMod val="90000"/>
                    <a:lumOff val="10000"/>
                  </a:schemeClr>
                </a:solidFill>
              </a:rPr>
              <a:t>ANC Performance In </a:t>
            </a:r>
            <a:r>
              <a:rPr lang="en-US" cap="none" dirty="0" err="1">
                <a:solidFill>
                  <a:schemeClr val="accent6">
                    <a:lumMod val="90000"/>
                    <a:lumOff val="10000"/>
                  </a:schemeClr>
                </a:solidFill>
              </a:rPr>
              <a:t>Kole</a:t>
            </a:r>
            <a:r>
              <a:rPr lang="en-US" cap="none" dirty="0">
                <a:solidFill>
                  <a:schemeClr val="accent6">
                    <a:lumMod val="90000"/>
                    <a:lumOff val="10000"/>
                  </a:schemeClr>
                </a:solidFill>
              </a:rPr>
              <a:t> District From October 2019- September 2020</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n-UG"/>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Dashboard_PY3'!$CL$3:$CW$3</c:f>
            </c:numRef>
          </c:val>
          <c:extLst>
            <c:ext xmlns:c16="http://schemas.microsoft.com/office/drawing/2014/chart" uri="{C3380CC4-5D6E-409C-BE32-E72D297353CC}">
              <c16:uniqueId val="{00000000-52ED-442C-AC97-EEE6E4B771A5}"/>
            </c:ext>
          </c:extLst>
        </c:ser>
        <c:ser>
          <c:idx val="1"/>
          <c:order val="1"/>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Dashboard_PY3'!$CL$4:$CW$4</c:f>
            </c:numRef>
          </c:val>
          <c:extLst>
            <c:ext xmlns:c16="http://schemas.microsoft.com/office/drawing/2014/chart" uri="{C3380CC4-5D6E-409C-BE32-E72D297353CC}">
              <c16:uniqueId val="{00000001-52ED-442C-AC97-EEE6E4B771A5}"/>
            </c:ext>
          </c:extLst>
        </c:ser>
        <c:ser>
          <c:idx val="2"/>
          <c:order val="2"/>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Dashboard_PY3'!$CL$5:$CW$5</c:f>
            </c:numRef>
          </c:val>
          <c:extLst>
            <c:ext xmlns:c16="http://schemas.microsoft.com/office/drawing/2014/chart" uri="{C3380CC4-5D6E-409C-BE32-E72D297353CC}">
              <c16:uniqueId val="{00000002-52ED-442C-AC97-EEE6E4B771A5}"/>
            </c:ext>
          </c:extLst>
        </c:ser>
        <c:ser>
          <c:idx val="3"/>
          <c:order val="3"/>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Dashboard_PY3'!$CL$6:$CW$6</c:f>
            </c:numRef>
          </c:val>
          <c:extLst>
            <c:ext xmlns:c16="http://schemas.microsoft.com/office/drawing/2014/chart" uri="{C3380CC4-5D6E-409C-BE32-E72D297353CC}">
              <c16:uniqueId val="{00000003-52ED-442C-AC97-EEE6E4B771A5}"/>
            </c:ext>
          </c:extLst>
        </c:ser>
        <c:ser>
          <c:idx val="4"/>
          <c:order val="4"/>
          <c:spPr>
            <a:pattFill prst="narHorz">
              <a:fgClr>
                <a:schemeClr val="accent5"/>
              </a:fgClr>
              <a:bgClr>
                <a:schemeClr val="accent5">
                  <a:lumMod val="20000"/>
                  <a:lumOff val="80000"/>
                </a:schemeClr>
              </a:bgClr>
            </a:pattFill>
            <a:ln>
              <a:noFill/>
            </a:ln>
            <a:effectLst>
              <a:innerShdw blurRad="114300">
                <a:schemeClr val="accent5"/>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Dashboard_PY3'!$CL$7:$CW$7</c:f>
            </c:numRef>
          </c:val>
          <c:extLst>
            <c:ext xmlns:c16="http://schemas.microsoft.com/office/drawing/2014/chart" uri="{C3380CC4-5D6E-409C-BE32-E72D297353CC}">
              <c16:uniqueId val="{00000004-52ED-442C-AC97-EEE6E4B771A5}"/>
            </c:ext>
          </c:extLst>
        </c:ser>
        <c:ser>
          <c:idx val="5"/>
          <c:order val="5"/>
          <c:spPr>
            <a:pattFill prst="narHorz">
              <a:fgClr>
                <a:schemeClr val="accent6"/>
              </a:fgClr>
              <a:bgClr>
                <a:schemeClr val="accent6">
                  <a:lumMod val="20000"/>
                  <a:lumOff val="80000"/>
                </a:schemeClr>
              </a:bgClr>
            </a:pattFill>
            <a:ln>
              <a:noFill/>
            </a:ln>
            <a:effectLst>
              <a:innerShdw blurRad="114300">
                <a:schemeClr val="accent6"/>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Dashboard_PY3'!$CL$8:$CW$8</c:f>
            </c:numRef>
          </c:val>
          <c:extLst>
            <c:ext xmlns:c16="http://schemas.microsoft.com/office/drawing/2014/chart" uri="{C3380CC4-5D6E-409C-BE32-E72D297353CC}">
              <c16:uniqueId val="{00000005-52ED-442C-AC97-EEE6E4B771A5}"/>
            </c:ext>
          </c:extLst>
        </c:ser>
        <c:ser>
          <c:idx val="6"/>
          <c:order val="6"/>
          <c:spPr>
            <a:pattFill prst="narHorz">
              <a:fgClr>
                <a:schemeClr val="accent1">
                  <a:lumMod val="60000"/>
                </a:schemeClr>
              </a:fgClr>
              <a:bgClr>
                <a:schemeClr val="accent1">
                  <a:lumMod val="60000"/>
                  <a:lumMod val="20000"/>
                  <a:lumOff val="80000"/>
                </a:schemeClr>
              </a:bgClr>
            </a:pattFill>
            <a:ln>
              <a:noFill/>
            </a:ln>
            <a:effectLst>
              <a:innerShdw blurRad="114300">
                <a:schemeClr val="accent1">
                  <a:lumMod val="60000"/>
                </a:schemeClr>
              </a:innerShdw>
            </a:effectLst>
          </c:spPr>
          <c:invertIfNegative val="0"/>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Dashboard_PY3'!$CL$9:$CW$9</c:f>
            </c:numRef>
          </c:val>
          <c:extLst>
            <c:ext xmlns:c16="http://schemas.microsoft.com/office/drawing/2014/chart" uri="{C3380CC4-5D6E-409C-BE32-E72D297353CC}">
              <c16:uniqueId val="{00000006-52ED-442C-AC97-EEE6E4B771A5}"/>
            </c:ext>
          </c:extLst>
        </c:ser>
        <c:ser>
          <c:idx val="7"/>
          <c:order val="7"/>
          <c:spPr>
            <a:pattFill prst="narHorz">
              <a:fgClr>
                <a:schemeClr val="accent2">
                  <a:lumMod val="60000"/>
                </a:schemeClr>
              </a:fgClr>
              <a:bgClr>
                <a:schemeClr val="accent2">
                  <a:lumMod val="60000"/>
                  <a:lumMod val="20000"/>
                  <a:lumOff val="80000"/>
                </a:schemeClr>
              </a:bgClr>
            </a:pattFill>
            <a:ln>
              <a:noFill/>
            </a:ln>
            <a:effectLst>
              <a:innerShdw blurRad="114300">
                <a:schemeClr val="accent2">
                  <a:lumMod val="60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G"/>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'Subcounty Dashboard_PY3'!$CL$1:$CW$2</c:f>
              <c:multiLvlStrCache>
                <c:ptCount val="12"/>
                <c:lvl>
                  <c:pt idx="0">
                    <c:v>Q1</c:v>
                  </c:pt>
                  <c:pt idx="1">
                    <c:v>Q2</c:v>
                  </c:pt>
                  <c:pt idx="2">
                    <c:v>Q3</c:v>
                  </c:pt>
                  <c:pt idx="3">
                    <c:v>Q4</c:v>
                  </c:pt>
                  <c:pt idx="4">
                    <c:v>Q1</c:v>
                  </c:pt>
                  <c:pt idx="5">
                    <c:v>Q2</c:v>
                  </c:pt>
                  <c:pt idx="6">
                    <c:v>Q3</c:v>
                  </c:pt>
                  <c:pt idx="7">
                    <c:v>Q4</c:v>
                  </c:pt>
                  <c:pt idx="8">
                    <c:v>Q1</c:v>
                  </c:pt>
                  <c:pt idx="9">
                    <c:v>Q2</c:v>
                  </c:pt>
                  <c:pt idx="10">
                    <c:v>Q3</c:v>
                  </c:pt>
                  <c:pt idx="11">
                    <c:v>Q4</c:v>
                  </c:pt>
                </c:lvl>
                <c:lvl>
                  <c:pt idx="0">
                    <c:v>ANC Coverage (%), PY3 </c:v>
                  </c:pt>
                  <c:pt idx="4">
                    <c:v>First Trimester (%), PY3</c:v>
                  </c:pt>
                  <c:pt idx="8">
                    <c:v>% ANC 4 Attendance</c:v>
                  </c:pt>
                </c:lvl>
              </c:multiLvlStrCache>
            </c:multiLvlStrRef>
          </c:cat>
          <c:val>
            <c:numRef>
              <c:f>'Subcounty Dashboard_PY3'!$CL$10:$CW$10</c:f>
              <c:numCache>
                <c:formatCode>0%</c:formatCode>
                <c:ptCount val="12"/>
                <c:pt idx="0">
                  <c:v>0.90960352611919937</c:v>
                </c:pt>
                <c:pt idx="1">
                  <c:v>0.93889784917899144</c:v>
                </c:pt>
                <c:pt idx="2">
                  <c:v>1.3212035602219341</c:v>
                </c:pt>
                <c:pt idx="3">
                  <c:v>1.0241176980802047</c:v>
                </c:pt>
                <c:pt idx="4">
                  <c:v>0.18477553675992192</c:v>
                </c:pt>
                <c:pt idx="5">
                  <c:v>0.31925622439331863</c:v>
                </c:pt>
                <c:pt idx="6">
                  <c:v>0.44501679731242999</c:v>
                </c:pt>
                <c:pt idx="7">
                  <c:v>0.51401329095637094</c:v>
                </c:pt>
                <c:pt idx="8">
                  <c:v>0.48024935682871195</c:v>
                </c:pt>
                <c:pt idx="9">
                  <c:v>0.47492311627238615</c:v>
                </c:pt>
                <c:pt idx="10">
                  <c:v>0.5642855967174083</c:v>
                </c:pt>
                <c:pt idx="11">
                  <c:v>0.68738093401916078</c:v>
                </c:pt>
              </c:numCache>
            </c:numRef>
          </c:val>
          <c:extLst>
            <c:ext xmlns:c16="http://schemas.microsoft.com/office/drawing/2014/chart" uri="{C3380CC4-5D6E-409C-BE32-E72D297353CC}">
              <c16:uniqueId val="{00000007-52ED-442C-AC97-EEE6E4B771A5}"/>
            </c:ext>
          </c:extLst>
        </c:ser>
        <c:dLbls>
          <c:showLegendKey val="0"/>
          <c:showVal val="0"/>
          <c:showCatName val="0"/>
          <c:showSerName val="0"/>
          <c:showPercent val="0"/>
          <c:showBubbleSize val="0"/>
        </c:dLbls>
        <c:gapWidth val="164"/>
        <c:overlap val="-22"/>
        <c:axId val="209903392"/>
        <c:axId val="209902608"/>
      </c:barChart>
      <c:catAx>
        <c:axId val="20990339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G"/>
          </a:p>
        </c:txPr>
        <c:crossAx val="209902608"/>
        <c:crosses val="autoZero"/>
        <c:auto val="1"/>
        <c:lblAlgn val="ctr"/>
        <c:lblOffset val="100"/>
        <c:noMultiLvlLbl val="0"/>
      </c:catAx>
      <c:valAx>
        <c:axId val="2099026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G"/>
          </a:p>
        </c:txPr>
        <c:crossAx val="209903392"/>
        <c:crosses val="autoZero"/>
        <c:crossBetween val="between"/>
      </c:valAx>
      <c:spPr>
        <a:noFill/>
        <a:ln>
          <a:noFill/>
        </a:ln>
        <a:effectLst/>
      </c:spPr>
    </c:plotArea>
    <c:plotVisOnly val="1"/>
    <c:dispBlanksAs val="gap"/>
    <c:showDLblsOverMax val="0"/>
  </c:chart>
  <c:spPr>
    <a:noFill/>
    <a:ln>
      <a:solidFill>
        <a:schemeClr val="accent6">
          <a:lumMod val="50000"/>
          <a:lumOff val="50000"/>
        </a:schemeClr>
      </a:solidFill>
    </a:ln>
    <a:effectLst/>
  </c:spPr>
  <c:txPr>
    <a:bodyPr/>
    <a:lstStyle/>
    <a:p>
      <a:pPr>
        <a:defRPr/>
      </a:pPr>
      <a:endParaRPr lang="en-U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Gill Sans M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Gill Sans MT"/>
                <a:cs typeface="+mn-cs"/>
              </a:defRPr>
            </a:lvl1pPr>
          </a:lstStyle>
          <a:p>
            <a:pPr>
              <a:defRPr/>
            </a:pPr>
            <a:fld id="{6CC7B3B5-A845-4E3D-90E9-0880B5267B9E}" type="datetimeFigureOut">
              <a:rPr lang="en-US"/>
              <a:pPr>
                <a:defRPr/>
              </a:pPr>
              <a:t>7/1/2024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Gill Sans M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Gill Sans MT"/>
                <a:cs typeface="+mn-cs"/>
              </a:defRPr>
            </a:lvl1pPr>
          </a:lstStyle>
          <a:p>
            <a:pPr>
              <a:defRPr/>
            </a:pPr>
            <a:fld id="{53712345-5227-4A88-9479-6B6D848FF403}" type="slidenum">
              <a:rPr lang="en-US"/>
              <a:pPr>
                <a:defRPr/>
              </a:pPr>
              <a:t>‹#›</a:t>
            </a:fld>
            <a:endParaRPr lang="en-US" dirty="0"/>
          </a:p>
        </p:txBody>
      </p:sp>
    </p:spTree>
    <p:extLst>
      <p:ext uri="{BB962C8B-B14F-4D97-AF65-F5344CB8AC3E}">
        <p14:creationId xmlns:p14="http://schemas.microsoft.com/office/powerpoint/2010/main" val="1953587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Gill Sans M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Gill Sans MT"/>
                <a:cs typeface="+mn-cs"/>
              </a:defRPr>
            </a:lvl1pPr>
          </a:lstStyle>
          <a:p>
            <a:pPr>
              <a:defRPr/>
            </a:pPr>
            <a:fld id="{55696BF6-FC27-475C-9245-43144243BB53}" type="datetimeFigureOut">
              <a:rPr lang="en-US"/>
              <a:pPr>
                <a:defRPr/>
              </a:pPr>
              <a:t>7/1/2024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Gill Sans M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Gill Sans MT"/>
                <a:cs typeface="+mn-cs"/>
              </a:defRPr>
            </a:lvl1pPr>
          </a:lstStyle>
          <a:p>
            <a:pPr>
              <a:defRPr/>
            </a:pPr>
            <a:fld id="{480FC51A-4835-4CED-B6AA-ACF37B57D7CA}" type="slidenum">
              <a:rPr lang="en-US"/>
              <a:pPr>
                <a:defRPr/>
              </a:pPr>
              <a:t>‹#›</a:t>
            </a:fld>
            <a:endParaRPr lang="en-US" dirty="0"/>
          </a:p>
        </p:txBody>
      </p:sp>
    </p:spTree>
    <p:extLst>
      <p:ext uri="{BB962C8B-B14F-4D97-AF65-F5344CB8AC3E}">
        <p14:creationId xmlns:p14="http://schemas.microsoft.com/office/powerpoint/2010/main" val="3772001611"/>
      </p:ext>
    </p:extLst>
  </p:cSld>
  <p:clrMap bg1="lt1" tx1="dk1" bg2="lt2" tx2="dk2" accent1="accent1" accent2="accent2" accent3="accent3" accent4="accent4" accent5="accent5" accent6="accent6" hlink="hlink" folHlink="folHlink"/>
  <p:notesStyle>
    <a:lvl1pPr marL="114300" indent="-114300" algn="l" rtl="0" eaLnBrk="0" fontAlgn="base" hangingPunct="0">
      <a:lnSpc>
        <a:spcPct val="110000"/>
      </a:lnSpc>
      <a:spcBef>
        <a:spcPts val="300"/>
      </a:spcBef>
      <a:spcAft>
        <a:spcPct val="0"/>
      </a:spcAft>
      <a:buFont typeface="Arial" charset="0"/>
      <a:buChar char="•"/>
      <a:defRPr sz="1200" kern="1200">
        <a:solidFill>
          <a:schemeClr val="tx1"/>
        </a:solidFill>
        <a:latin typeface="Gill Sans MT"/>
        <a:ea typeface="+mn-ea"/>
        <a:cs typeface="+mn-cs"/>
      </a:defRPr>
    </a:lvl1pPr>
    <a:lvl2pPr marL="228600" indent="-114300" algn="l" rtl="0" eaLnBrk="0" fontAlgn="base" hangingPunct="0">
      <a:spcBef>
        <a:spcPts val="300"/>
      </a:spcBef>
      <a:spcAft>
        <a:spcPct val="0"/>
      </a:spcAft>
      <a:buFont typeface="Arial" charset="0"/>
      <a:buChar char="•"/>
      <a:defRPr sz="1100" kern="1200">
        <a:solidFill>
          <a:schemeClr val="tx1"/>
        </a:solidFill>
        <a:latin typeface="Gill Sans MT"/>
        <a:ea typeface="+mn-ea"/>
        <a:cs typeface="+mn-cs"/>
      </a:defRPr>
    </a:lvl2pPr>
    <a:lvl3pPr marL="342900" indent="-114300" algn="l" rtl="0" eaLnBrk="0" fontAlgn="base" hangingPunct="0">
      <a:lnSpc>
        <a:spcPct val="95000"/>
      </a:lnSpc>
      <a:spcBef>
        <a:spcPts val="300"/>
      </a:spcBef>
      <a:spcAft>
        <a:spcPct val="0"/>
      </a:spcAft>
      <a:buFont typeface="Arial" charset="0"/>
      <a:buChar char="•"/>
      <a:defRPr sz="1100" kern="1200">
        <a:solidFill>
          <a:schemeClr val="tx1"/>
        </a:solidFill>
        <a:latin typeface="Gill Sans MT"/>
        <a:ea typeface="+mn-ea"/>
        <a:cs typeface="+mn-cs"/>
      </a:defRPr>
    </a:lvl3pPr>
    <a:lvl4pPr marL="457200" indent="-114300" algn="l" rtl="0" eaLnBrk="0" fontAlgn="base" hangingPunct="0">
      <a:lnSpc>
        <a:spcPct val="95000"/>
      </a:lnSpc>
      <a:spcBef>
        <a:spcPts val="300"/>
      </a:spcBef>
      <a:spcAft>
        <a:spcPct val="0"/>
      </a:spcAft>
      <a:buFont typeface="Arial" charset="0"/>
      <a:buChar char="•"/>
      <a:defRPr sz="1100" kern="1200">
        <a:solidFill>
          <a:schemeClr val="tx1"/>
        </a:solidFill>
        <a:latin typeface="Gill Sans MT"/>
        <a:ea typeface="+mn-ea"/>
        <a:cs typeface="+mn-cs"/>
      </a:defRPr>
    </a:lvl4pPr>
    <a:lvl5pPr marL="571500" indent="-114300" algn="l" rtl="0" eaLnBrk="0" fontAlgn="base" hangingPunct="0">
      <a:lnSpc>
        <a:spcPct val="95000"/>
      </a:lnSpc>
      <a:spcBef>
        <a:spcPts val="300"/>
      </a:spcBef>
      <a:spcAft>
        <a:spcPct val="0"/>
      </a:spcAft>
      <a:buFont typeface="Arial" charset="0"/>
      <a:buChar char="•"/>
      <a:defRPr sz="1100" kern="1200">
        <a:solidFill>
          <a:schemeClr val="tx1"/>
        </a:solidFill>
        <a:latin typeface="Gill Sans M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spTree>
      <p:nvGrpSpPr>
        <p:cNvPr id="1" name=""/>
        <p:cNvGrpSpPr/>
        <p:nvPr/>
      </p:nvGrpSpPr>
      <p:grpSpPr>
        <a:xfrm>
          <a:off x="0" y="0"/>
          <a:ext cx="0" cy="0"/>
          <a:chOff x="0" y="0"/>
          <a:chExt cx="0" cy="0"/>
        </a:xfrm>
      </p:grpSpPr>
      <p:sp>
        <p:nvSpPr>
          <p:cNvPr id="5" name="Rectangle 4"/>
          <p:cNvSpPr/>
          <p:nvPr userDrawn="1"/>
        </p:nvSpPr>
        <p:spPr>
          <a:xfrm>
            <a:off x="0" y="6561138"/>
            <a:ext cx="9144000" cy="296862"/>
          </a:xfrm>
          <a:prstGeom prst="rect">
            <a:avLst/>
          </a:prstGeom>
          <a:solidFill>
            <a:schemeClr val="accent3"/>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5000"/>
              </a:lnSpc>
              <a:spcBef>
                <a:spcPts val="0"/>
              </a:spcBef>
              <a:spcAft>
                <a:spcPts val="0"/>
              </a:spcAft>
              <a:defRPr/>
            </a:pPr>
            <a:endParaRPr lang="en-US" b="1" dirty="0">
              <a:solidFill>
                <a:srgbClr val="FF0000"/>
              </a:solidFill>
              <a:latin typeface="+mj-lt"/>
            </a:endParaRPr>
          </a:p>
        </p:txBody>
      </p:sp>
      <p:sp>
        <p:nvSpPr>
          <p:cNvPr id="2" name="Title 1"/>
          <p:cNvSpPr>
            <a:spLocks noGrp="1"/>
          </p:cNvSpPr>
          <p:nvPr>
            <p:ph type="ctrTitle"/>
          </p:nvPr>
        </p:nvSpPr>
        <p:spPr>
          <a:xfrm>
            <a:off x="457200" y="1004234"/>
            <a:ext cx="4866908" cy="2742289"/>
          </a:xfrm>
        </p:spPr>
        <p:txBody>
          <a:bodyPr/>
          <a:lstStyle>
            <a:lvl1pPr>
              <a:lnSpc>
                <a:spcPct val="90000"/>
              </a:lnSpc>
              <a:defRPr sz="6600" kern="100" cap="all" spc="-200" baseline="0">
                <a:solidFill>
                  <a:schemeClr val="accent4"/>
                </a:solidFill>
              </a:defRPr>
            </a:lvl1pPr>
          </a:lstStyle>
          <a:p>
            <a:r>
              <a:rPr lang="en-US"/>
              <a:t>Click to edit Master title style</a:t>
            </a:r>
            <a:endParaRPr lang="en-US" dirty="0"/>
          </a:p>
        </p:txBody>
      </p:sp>
      <p:sp>
        <p:nvSpPr>
          <p:cNvPr id="60" name="Text Placeholder 59"/>
          <p:cNvSpPr>
            <a:spLocks noGrp="1"/>
          </p:cNvSpPr>
          <p:nvPr>
            <p:ph type="body" sz="quarter" idx="10"/>
          </p:nvPr>
        </p:nvSpPr>
        <p:spPr>
          <a:xfrm>
            <a:off x="457200" y="3948555"/>
            <a:ext cx="1497013" cy="2135051"/>
          </a:xfrm>
        </p:spPr>
        <p:txBody>
          <a:bodyPr/>
          <a:lstStyle>
            <a:lvl1pPr>
              <a:lnSpc>
                <a:spcPct val="100000"/>
              </a:lnSpc>
              <a:defRPr sz="1300">
                <a:solidFill>
                  <a:schemeClr val="tx2"/>
                </a:solidFill>
              </a:defRPr>
            </a:lvl1pPr>
            <a:lvl2pPr algn="l">
              <a:defRPr b="1"/>
            </a:lvl2pPr>
            <a:lvl3pPr algn="r">
              <a:defRPr/>
            </a:lvl3pPr>
            <a:lvl4pPr algn="l">
              <a:buNone/>
              <a:defRPr/>
            </a:lvl4pPr>
            <a:lvl5pPr algn="l">
              <a:defRPr/>
            </a:lvl5pPr>
          </a:lstStyle>
          <a:p>
            <a:pPr lvl="0"/>
            <a:r>
              <a:rPr lang="en-US"/>
              <a:t>Click to edit Master text styles</a:t>
            </a:r>
          </a:p>
          <a:p>
            <a:pPr lvl="1"/>
            <a:r>
              <a:rPr lang="en-US"/>
              <a:t>Second level</a:t>
            </a:r>
          </a:p>
        </p:txBody>
      </p:sp>
      <p:sp>
        <p:nvSpPr>
          <p:cNvPr id="64" name="Text Placeholder 59"/>
          <p:cNvSpPr>
            <a:spLocks noGrp="1"/>
          </p:cNvSpPr>
          <p:nvPr>
            <p:ph type="body" sz="quarter" idx="12"/>
          </p:nvPr>
        </p:nvSpPr>
        <p:spPr>
          <a:xfrm>
            <a:off x="457200" y="5061255"/>
            <a:ext cx="1497013" cy="1022351"/>
          </a:xfrm>
        </p:spPr>
        <p:txBody>
          <a:bodyPr anchor="b"/>
          <a:lstStyle>
            <a:lvl1pPr algn="l">
              <a:lnSpc>
                <a:spcPct val="100000"/>
              </a:lnSpc>
              <a:defRPr sz="1300" b="1">
                <a:solidFill>
                  <a:schemeClr val="bg2"/>
                </a:solidFill>
              </a:defRPr>
            </a:lvl1pPr>
            <a:lvl2pPr>
              <a:defRPr b="1"/>
            </a:lvl2pPr>
          </a:lstStyle>
          <a:p>
            <a:pPr lvl="0"/>
            <a:r>
              <a:rPr lang="en-US" dirty="0"/>
              <a:t>Click to edit Master text styles</a:t>
            </a:r>
          </a:p>
        </p:txBody>
      </p:sp>
    </p:spTree>
    <p:extLst>
      <p:ext uri="{BB962C8B-B14F-4D97-AF65-F5344CB8AC3E}">
        <p14:creationId xmlns:p14="http://schemas.microsoft.com/office/powerpoint/2010/main" val="1734547956"/>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33"/>
          <p:cNvSpPr>
            <a:spLocks noGrp="1"/>
          </p:cNvSpPr>
          <p:nvPr>
            <p:ph type="body" sz="quarter" idx="21"/>
          </p:nvPr>
        </p:nvSpPr>
        <p:spPr>
          <a:xfrm>
            <a:off x="457200" y="2228136"/>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26" name="Text Placeholder 33"/>
          <p:cNvSpPr>
            <a:spLocks noGrp="1"/>
          </p:cNvSpPr>
          <p:nvPr>
            <p:ph type="body" sz="quarter" idx="22"/>
          </p:nvPr>
        </p:nvSpPr>
        <p:spPr>
          <a:xfrm>
            <a:off x="2140347" y="2228136"/>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27" name="Text Placeholder 33"/>
          <p:cNvSpPr>
            <a:spLocks noGrp="1"/>
          </p:cNvSpPr>
          <p:nvPr>
            <p:ph type="body" sz="quarter" idx="23"/>
          </p:nvPr>
        </p:nvSpPr>
        <p:spPr>
          <a:xfrm>
            <a:off x="3823494" y="2228136"/>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28" name="Text Placeholder 33"/>
          <p:cNvSpPr>
            <a:spLocks noGrp="1"/>
          </p:cNvSpPr>
          <p:nvPr>
            <p:ph type="body" sz="quarter" idx="24"/>
          </p:nvPr>
        </p:nvSpPr>
        <p:spPr>
          <a:xfrm>
            <a:off x="5506641" y="2228136"/>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29" name="Text Placeholder 33"/>
          <p:cNvSpPr>
            <a:spLocks noGrp="1"/>
          </p:cNvSpPr>
          <p:nvPr>
            <p:ph type="body" sz="quarter" idx="25"/>
          </p:nvPr>
        </p:nvSpPr>
        <p:spPr>
          <a:xfrm>
            <a:off x="7189787" y="2228136"/>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76" name="Text Placeholder 33"/>
          <p:cNvSpPr>
            <a:spLocks noGrp="1"/>
          </p:cNvSpPr>
          <p:nvPr>
            <p:ph type="body" sz="quarter" idx="36"/>
          </p:nvPr>
        </p:nvSpPr>
        <p:spPr>
          <a:xfrm>
            <a:off x="457200" y="4336335"/>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77" name="Text Placeholder 33"/>
          <p:cNvSpPr>
            <a:spLocks noGrp="1"/>
          </p:cNvSpPr>
          <p:nvPr>
            <p:ph type="body" sz="quarter" idx="37"/>
          </p:nvPr>
        </p:nvSpPr>
        <p:spPr>
          <a:xfrm>
            <a:off x="2140347" y="4336335"/>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78" name="Text Placeholder 33"/>
          <p:cNvSpPr>
            <a:spLocks noGrp="1"/>
          </p:cNvSpPr>
          <p:nvPr>
            <p:ph type="body" sz="quarter" idx="38"/>
          </p:nvPr>
        </p:nvSpPr>
        <p:spPr>
          <a:xfrm>
            <a:off x="3823494" y="4336335"/>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79" name="Text Placeholder 33"/>
          <p:cNvSpPr>
            <a:spLocks noGrp="1"/>
          </p:cNvSpPr>
          <p:nvPr>
            <p:ph type="body" sz="quarter" idx="39"/>
          </p:nvPr>
        </p:nvSpPr>
        <p:spPr>
          <a:xfrm>
            <a:off x="5506641" y="4336335"/>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
        <p:nvSpPr>
          <p:cNvPr id="80" name="Text Placeholder 33"/>
          <p:cNvSpPr>
            <a:spLocks noGrp="1"/>
          </p:cNvSpPr>
          <p:nvPr>
            <p:ph type="body" sz="quarter" idx="40"/>
          </p:nvPr>
        </p:nvSpPr>
        <p:spPr>
          <a:xfrm>
            <a:off x="7189787" y="4336335"/>
            <a:ext cx="1497013" cy="295466"/>
          </a:xfrm>
        </p:spPr>
        <p:txBody>
          <a:bodyPr anchor="b">
            <a:noAutofit/>
          </a:bodyPr>
          <a:lstStyle>
            <a:lvl1pPr>
              <a:buNone/>
              <a:defRPr sz="1600" b="0" i="0" spc="0">
                <a:solidFill>
                  <a:schemeClr val="bg2"/>
                </a:solidFill>
                <a:latin typeface="Gill Sans MT"/>
              </a:defRPr>
            </a:lvl1pPr>
            <a:lvl2pPr>
              <a:buNone/>
              <a:defRPr/>
            </a:lvl2pPr>
            <a:lvl3pPr>
              <a:buNone/>
              <a:defRPr/>
            </a:lvl3pPr>
            <a:lvl4pPr marL="0" indent="0">
              <a:buNone/>
              <a:defRPr/>
            </a:lvl4pPr>
            <a:lvl5pPr marL="171450" indent="0">
              <a:buNone/>
              <a:defRPr/>
            </a:lvl5pPr>
          </a:lstStyle>
          <a:p>
            <a:pPr lvl="0"/>
            <a:r>
              <a:rPr lang="en-US"/>
              <a:t>Click to edit Master text styles</a:t>
            </a:r>
          </a:p>
        </p:txBody>
      </p:sp>
    </p:spTree>
    <p:extLst>
      <p:ext uri="{BB962C8B-B14F-4D97-AF65-F5344CB8AC3E}">
        <p14:creationId xmlns:p14="http://schemas.microsoft.com/office/powerpoint/2010/main" val="2835864363"/>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sz="quarter" idx="10"/>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287789911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3"/>
          </p:nvPr>
        </p:nvSpPr>
        <p:spPr>
          <a:xfrm>
            <a:off x="1301262" y="3429000"/>
            <a:ext cx="2321755"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0"/>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186086627"/>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2"/>
          <p:cNvSpPr>
            <a:spLocks noGrp="1"/>
          </p:cNvSpPr>
          <p:nvPr>
            <p:ph type="body" sz="quarter" idx="10"/>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316773001"/>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p:cNvSpPr>
            <a:spLocks noGrp="1"/>
          </p:cNvSpPr>
          <p:nvPr>
            <p:ph type="body" sz="quarter" idx="1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
        <p:nvSpPr>
          <p:cNvPr id="7" name="Picture Placeholder 6"/>
          <p:cNvSpPr>
            <a:spLocks noGrp="1"/>
          </p:cNvSpPr>
          <p:nvPr>
            <p:ph type="pic" sz="quarter" idx="12"/>
          </p:nvPr>
        </p:nvSpPr>
        <p:spPr>
          <a:xfrm>
            <a:off x="6333393" y="685800"/>
            <a:ext cx="2333625" cy="5492750"/>
          </a:xfrm>
        </p:spPr>
        <p:txBody>
          <a:bodyPr rtlCol="0">
            <a:noAutofit/>
          </a:bodyPr>
          <a:lstStyle/>
          <a:p>
            <a:pPr lvl="0"/>
            <a:r>
              <a:rPr lang="en-US" noProof="0"/>
              <a:t>Click icon to add picture</a:t>
            </a:r>
          </a:p>
        </p:txBody>
      </p:sp>
    </p:spTree>
    <p:extLst>
      <p:ext uri="{BB962C8B-B14F-4D97-AF65-F5344CB8AC3E}">
        <p14:creationId xmlns:p14="http://schemas.microsoft.com/office/powerpoint/2010/main" val="142369613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0"/>
          </p:nvPr>
        </p:nvSpPr>
        <p:spPr>
          <a:xfrm>
            <a:off x="6353908" y="3429000"/>
            <a:ext cx="2332892"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p:cNvSpPr>
            <a:spLocks noGrp="1"/>
          </p:cNvSpPr>
          <p:nvPr>
            <p:ph type="body" sz="quarter" idx="1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132408600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0"/>
          </p:nvPr>
        </p:nvSpPr>
        <p:spPr>
          <a:xfrm>
            <a:off x="6353908" y="3429000"/>
            <a:ext cx="2332892"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1"/>
          </p:nvPr>
        </p:nvSpPr>
        <p:spPr>
          <a:xfrm>
            <a:off x="1301262" y="3429000"/>
            <a:ext cx="2321755"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sz="quarter" idx="12"/>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108894578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457200" y="6407150"/>
            <a:ext cx="7582849"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a:t>Click to edit Master text styles</a:t>
            </a:r>
          </a:p>
        </p:txBody>
      </p:sp>
    </p:spTree>
    <p:extLst>
      <p:ext uri="{BB962C8B-B14F-4D97-AF65-F5344CB8AC3E}">
        <p14:creationId xmlns:p14="http://schemas.microsoft.com/office/powerpoint/2010/main" val="3387040826"/>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6561138"/>
            <a:ext cx="9144000" cy="296862"/>
          </a:xfrm>
          <a:prstGeom prst="rect">
            <a:avLst/>
          </a:prstGeom>
          <a:solidFill>
            <a:schemeClr val="accent3"/>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5000"/>
              </a:lnSpc>
              <a:spcBef>
                <a:spcPts val="0"/>
              </a:spcBef>
              <a:spcAft>
                <a:spcPts val="0"/>
              </a:spcAft>
              <a:defRPr/>
            </a:pPr>
            <a:endParaRPr lang="en-US" b="1" dirty="0">
              <a:solidFill>
                <a:srgbClr val="FF0000"/>
              </a:solidFill>
              <a:latin typeface="+mj-lt"/>
            </a:endParaRPr>
          </a:p>
        </p:txBody>
      </p:sp>
      <p:pic>
        <p:nvPicPr>
          <p:cNvPr id="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0" y="5770563"/>
            <a:ext cx="650875"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nvGraphicFramePr>
        <p:xfrm>
          <a:off x="5829300" y="4006850"/>
          <a:ext cx="2762250" cy="731838"/>
        </p:xfrm>
        <a:graphic>
          <a:graphicData uri="http://schemas.openxmlformats.org/drawingml/2006/table">
            <a:tbl>
              <a:tblPr>
                <a:tableStyleId>{5C22544A-7EE6-4342-B048-85BDC9FD1C3A}</a:tableStyleId>
              </a:tblPr>
              <a:tblGrid>
                <a:gridCol w="2762250">
                  <a:extLst>
                    <a:ext uri="{9D8B030D-6E8A-4147-A177-3AD203B41FA5}">
                      <a16:colId xmlns:a16="http://schemas.microsoft.com/office/drawing/2014/main" val="20000"/>
                    </a:ext>
                  </a:extLst>
                </a:gridCol>
              </a:tblGrid>
              <a:tr h="365919">
                <a:tc>
                  <a:txBody>
                    <a:bodyPr/>
                    <a:lstStyle/>
                    <a:p>
                      <a:r>
                        <a:rPr lang="en-US" sz="1200" i="0" kern="100" spc="-50" baseline="0" dirty="0">
                          <a:solidFill>
                            <a:schemeClr val="tx2"/>
                          </a:solidFill>
                          <a:latin typeface="Gill Sans MT"/>
                        </a:rPr>
                        <a:t>Put Subsection Titles here</a:t>
                      </a:r>
                    </a:p>
                  </a:txBody>
                  <a:tcPr marL="0" marR="0" marT="91480" marB="9148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5919">
                <a:tc>
                  <a:txBody>
                    <a:bodyPr/>
                    <a:lstStyle/>
                    <a:p>
                      <a:r>
                        <a:rPr lang="en-US" sz="1200" i="0" kern="100" spc="-50" baseline="0" dirty="0">
                          <a:solidFill>
                            <a:schemeClr val="tx2"/>
                          </a:solidFill>
                          <a:latin typeface="Gill Sans MT"/>
                        </a:rPr>
                        <a:t>Or add a description to this table</a:t>
                      </a:r>
                    </a:p>
                  </a:txBody>
                  <a:tcPr marL="0" marR="0" marT="91480" marB="9148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57200" y="2948657"/>
            <a:ext cx="4229100" cy="2312521"/>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557317761"/>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hapter Header">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6561138"/>
            <a:ext cx="9144000" cy="296862"/>
          </a:xfrm>
          <a:prstGeom prst="rect">
            <a:avLst/>
          </a:prstGeom>
          <a:solidFill>
            <a:schemeClr val="accent3"/>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5000"/>
              </a:lnSpc>
              <a:spcBef>
                <a:spcPts val="0"/>
              </a:spcBef>
              <a:spcAft>
                <a:spcPts val="0"/>
              </a:spcAft>
              <a:defRPr/>
            </a:pPr>
            <a:endParaRPr lang="en-US" b="1" dirty="0">
              <a:solidFill>
                <a:srgbClr val="FF0000"/>
              </a:solidFill>
              <a:latin typeface="+mj-lt"/>
            </a:endParaRPr>
          </a:p>
        </p:txBody>
      </p:sp>
      <p:pic>
        <p:nvPicPr>
          <p:cNvPr id="4"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8788" y="5770563"/>
            <a:ext cx="649287"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nvGraphicFramePr>
        <p:xfrm>
          <a:off x="5829300" y="4006850"/>
          <a:ext cx="2762250" cy="731838"/>
        </p:xfrm>
        <a:graphic>
          <a:graphicData uri="http://schemas.openxmlformats.org/drawingml/2006/table">
            <a:tbl>
              <a:tblPr>
                <a:tableStyleId>{5C22544A-7EE6-4342-B048-85BDC9FD1C3A}</a:tableStyleId>
              </a:tblPr>
              <a:tblGrid>
                <a:gridCol w="2762250">
                  <a:extLst>
                    <a:ext uri="{9D8B030D-6E8A-4147-A177-3AD203B41FA5}">
                      <a16:colId xmlns:a16="http://schemas.microsoft.com/office/drawing/2014/main" val="20000"/>
                    </a:ext>
                  </a:extLst>
                </a:gridCol>
              </a:tblGrid>
              <a:tr h="365919">
                <a:tc>
                  <a:txBody>
                    <a:bodyPr/>
                    <a:lstStyle/>
                    <a:p>
                      <a:r>
                        <a:rPr lang="en-US" sz="1200" i="0" kern="100" spc="-50" baseline="0" dirty="0">
                          <a:solidFill>
                            <a:schemeClr val="tx2"/>
                          </a:solidFill>
                          <a:latin typeface="Gill Sans MT"/>
                        </a:rPr>
                        <a:t>Put Subsection Titles here</a:t>
                      </a:r>
                    </a:p>
                  </a:txBody>
                  <a:tcPr marL="0" marR="0" marT="91480" marB="9148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5919">
                <a:tc>
                  <a:txBody>
                    <a:bodyPr/>
                    <a:lstStyle/>
                    <a:p>
                      <a:r>
                        <a:rPr lang="en-US" sz="1200" i="0" kern="100" spc="-50" baseline="0" dirty="0">
                          <a:solidFill>
                            <a:schemeClr val="tx2"/>
                          </a:solidFill>
                          <a:latin typeface="Gill Sans MT"/>
                        </a:rPr>
                        <a:t>Or add a description to this table</a:t>
                      </a:r>
                    </a:p>
                  </a:txBody>
                  <a:tcPr marL="0" marR="0" marT="91480" marB="9148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57200" y="2948657"/>
            <a:ext cx="4229100" cy="2312521"/>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62623914"/>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732" y="1816101"/>
            <a:ext cx="2640628" cy="4275810"/>
          </a:xfrm>
        </p:spPr>
        <p:txBody>
          <a:bodyPr/>
          <a:lstStyle>
            <a:lvl2pPr>
              <a:defRPr>
                <a:solidFill>
                  <a:srgbClr val="3A75C4"/>
                </a:solidFill>
              </a:defRPr>
            </a:lvl2pPr>
            <a:lvl3pPr>
              <a:defRPr>
                <a:solidFill>
                  <a:srgbClr val="3A75C4"/>
                </a:solidFill>
              </a:defRPr>
            </a:lvl3pPr>
            <a:lvl4pPr>
              <a:defRPr>
                <a:solidFill>
                  <a:srgbClr val="3A75C4"/>
                </a:solidFill>
              </a:defRPr>
            </a:lvl4pPr>
            <a:lvl5pPr>
              <a:defRPr>
                <a:solidFill>
                  <a:srgbClr val="3A75C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2" name="Text Placeholder 2"/>
          <p:cNvSpPr>
            <a:spLocks noGrp="1"/>
          </p:cNvSpPr>
          <p:nvPr>
            <p:ph type="body" idx="10"/>
          </p:nvPr>
        </p:nvSpPr>
        <p:spPr>
          <a:xfrm>
            <a:off x="459580" y="1134598"/>
            <a:ext cx="8227220" cy="536519"/>
          </a:xfrm>
        </p:spPr>
        <p:txBody>
          <a:bodyPr anchor="t">
            <a:noAutofit/>
          </a:bodyPr>
          <a:lstStyle>
            <a:lvl1pPr marL="0" indent="0">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1" name="Content Placeholder 2"/>
          <p:cNvSpPr>
            <a:spLocks noGrp="1"/>
          </p:cNvSpPr>
          <p:nvPr>
            <p:ph idx="11"/>
          </p:nvPr>
        </p:nvSpPr>
        <p:spPr>
          <a:xfrm>
            <a:off x="3256668" y="1816101"/>
            <a:ext cx="2640628" cy="4275810"/>
          </a:xfrm>
        </p:spPr>
        <p:txBody>
          <a:bodyPr/>
          <a:lstStyle>
            <a:lvl2pPr>
              <a:defRPr>
                <a:solidFill>
                  <a:srgbClr val="3A75C4"/>
                </a:solidFill>
              </a:defRPr>
            </a:lvl2pPr>
            <a:lvl3pPr>
              <a:defRPr>
                <a:solidFill>
                  <a:srgbClr val="3A75C4"/>
                </a:solidFill>
              </a:defRPr>
            </a:lvl3pPr>
            <a:lvl4pPr>
              <a:defRPr>
                <a:solidFill>
                  <a:srgbClr val="3A75C4"/>
                </a:solidFill>
              </a:defRPr>
            </a:lvl4pPr>
            <a:lvl5pPr>
              <a:defRPr>
                <a:solidFill>
                  <a:srgbClr val="3A75C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3" name="Content Placeholder 2"/>
          <p:cNvSpPr>
            <a:spLocks noGrp="1"/>
          </p:cNvSpPr>
          <p:nvPr>
            <p:ph idx="12"/>
          </p:nvPr>
        </p:nvSpPr>
        <p:spPr>
          <a:xfrm>
            <a:off x="6043787" y="1816101"/>
            <a:ext cx="2640628" cy="4275810"/>
          </a:xfrm>
        </p:spPr>
        <p:txBody>
          <a:bodyPr/>
          <a:lstStyle>
            <a:lvl2pPr>
              <a:defRPr>
                <a:solidFill>
                  <a:srgbClr val="3A75C4"/>
                </a:solidFill>
              </a:defRPr>
            </a:lvl2pPr>
            <a:lvl3pPr>
              <a:defRPr>
                <a:solidFill>
                  <a:srgbClr val="3A75C4"/>
                </a:solidFill>
              </a:defRPr>
            </a:lvl3pPr>
            <a:lvl4pPr>
              <a:defRPr>
                <a:solidFill>
                  <a:srgbClr val="3A75C4"/>
                </a:solidFill>
              </a:defRPr>
            </a:lvl4pPr>
            <a:lvl5pPr>
              <a:defRPr>
                <a:solidFill>
                  <a:srgbClr val="3A75C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6" name="Straight Connector 275"/>
          <p:cNvCxnSpPr/>
          <p:nvPr userDrawn="1"/>
        </p:nvCxnSpPr>
        <p:spPr>
          <a:xfrm>
            <a:off x="457731" y="6873247"/>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userDrawn="1"/>
        </p:nvCxnSpPr>
        <p:spPr>
          <a:xfrm>
            <a:off x="8684419" y="6873247"/>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78" name="Group 277"/>
          <p:cNvGrpSpPr/>
          <p:nvPr userDrawn="1"/>
        </p:nvGrpSpPr>
        <p:grpSpPr>
          <a:xfrm>
            <a:off x="7986158" y="6873247"/>
            <a:ext cx="152400" cy="122115"/>
            <a:chOff x="7983415" y="6582508"/>
            <a:chExt cx="152400" cy="486507"/>
          </a:xfrm>
        </p:grpSpPr>
        <p:cxnSp>
          <p:nvCxnSpPr>
            <p:cNvPr id="309" name="Straight Connector 30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79" name="Group 278"/>
          <p:cNvGrpSpPr/>
          <p:nvPr userDrawn="1"/>
        </p:nvGrpSpPr>
        <p:grpSpPr>
          <a:xfrm>
            <a:off x="7287901" y="6873247"/>
            <a:ext cx="152400" cy="122115"/>
            <a:chOff x="7983415" y="6582508"/>
            <a:chExt cx="152400" cy="486507"/>
          </a:xfrm>
        </p:grpSpPr>
        <p:cxnSp>
          <p:nvCxnSpPr>
            <p:cNvPr id="307" name="Straight Connector 306"/>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0" name="Group 279"/>
          <p:cNvGrpSpPr/>
          <p:nvPr userDrawn="1"/>
        </p:nvGrpSpPr>
        <p:grpSpPr>
          <a:xfrm>
            <a:off x="6589644" y="6873247"/>
            <a:ext cx="152400" cy="122115"/>
            <a:chOff x="7983415" y="6582508"/>
            <a:chExt cx="152400" cy="486507"/>
          </a:xfrm>
        </p:grpSpPr>
        <p:cxnSp>
          <p:nvCxnSpPr>
            <p:cNvPr id="305" name="Straight Connector 304"/>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1" name="Group 280"/>
          <p:cNvGrpSpPr/>
          <p:nvPr userDrawn="1"/>
        </p:nvGrpSpPr>
        <p:grpSpPr>
          <a:xfrm>
            <a:off x="5891387" y="6873247"/>
            <a:ext cx="152400" cy="122115"/>
            <a:chOff x="7983415" y="6582508"/>
            <a:chExt cx="152400" cy="486507"/>
          </a:xfrm>
        </p:grpSpPr>
        <p:cxnSp>
          <p:nvCxnSpPr>
            <p:cNvPr id="303" name="Straight Connector 302"/>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2" name="Group 281"/>
          <p:cNvGrpSpPr/>
          <p:nvPr userDrawn="1"/>
        </p:nvGrpSpPr>
        <p:grpSpPr>
          <a:xfrm>
            <a:off x="5193130" y="6873247"/>
            <a:ext cx="152400" cy="122115"/>
            <a:chOff x="7983415" y="6582508"/>
            <a:chExt cx="152400" cy="486507"/>
          </a:xfrm>
        </p:grpSpPr>
        <p:cxnSp>
          <p:nvCxnSpPr>
            <p:cNvPr id="301" name="Straight Connector 300"/>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3" name="Group 282"/>
          <p:cNvGrpSpPr/>
          <p:nvPr userDrawn="1"/>
        </p:nvGrpSpPr>
        <p:grpSpPr>
          <a:xfrm>
            <a:off x="4494873" y="6873247"/>
            <a:ext cx="152400" cy="122115"/>
            <a:chOff x="7983415" y="6582508"/>
            <a:chExt cx="152400" cy="486507"/>
          </a:xfrm>
        </p:grpSpPr>
        <p:cxnSp>
          <p:nvCxnSpPr>
            <p:cNvPr id="299" name="Straight Connector 29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4" name="Group 283"/>
          <p:cNvGrpSpPr/>
          <p:nvPr userDrawn="1"/>
        </p:nvGrpSpPr>
        <p:grpSpPr>
          <a:xfrm>
            <a:off x="3796616" y="6873247"/>
            <a:ext cx="152400" cy="122115"/>
            <a:chOff x="7983415" y="6582508"/>
            <a:chExt cx="152400" cy="486507"/>
          </a:xfrm>
        </p:grpSpPr>
        <p:cxnSp>
          <p:nvCxnSpPr>
            <p:cNvPr id="297" name="Straight Connector 296"/>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5" name="Group 284"/>
          <p:cNvGrpSpPr/>
          <p:nvPr userDrawn="1"/>
        </p:nvGrpSpPr>
        <p:grpSpPr>
          <a:xfrm>
            <a:off x="3098359" y="6873247"/>
            <a:ext cx="152400" cy="122115"/>
            <a:chOff x="7983415" y="6582508"/>
            <a:chExt cx="152400" cy="486507"/>
          </a:xfrm>
        </p:grpSpPr>
        <p:cxnSp>
          <p:nvCxnSpPr>
            <p:cNvPr id="295" name="Straight Connector 294"/>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6" name="Group 285"/>
          <p:cNvGrpSpPr/>
          <p:nvPr userDrawn="1"/>
        </p:nvGrpSpPr>
        <p:grpSpPr>
          <a:xfrm>
            <a:off x="2400102" y="6873247"/>
            <a:ext cx="152400" cy="122115"/>
            <a:chOff x="7983415" y="6582508"/>
            <a:chExt cx="152400" cy="486507"/>
          </a:xfrm>
        </p:grpSpPr>
        <p:cxnSp>
          <p:nvCxnSpPr>
            <p:cNvPr id="293" name="Straight Connector 292"/>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7" name="Group 286"/>
          <p:cNvGrpSpPr/>
          <p:nvPr userDrawn="1"/>
        </p:nvGrpSpPr>
        <p:grpSpPr>
          <a:xfrm>
            <a:off x="1701845" y="6873247"/>
            <a:ext cx="152400" cy="122115"/>
            <a:chOff x="7983415" y="6582508"/>
            <a:chExt cx="152400" cy="486507"/>
          </a:xfrm>
        </p:grpSpPr>
        <p:cxnSp>
          <p:nvCxnSpPr>
            <p:cNvPr id="291" name="Straight Connector 290"/>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8" name="Group 287"/>
          <p:cNvGrpSpPr/>
          <p:nvPr userDrawn="1"/>
        </p:nvGrpSpPr>
        <p:grpSpPr>
          <a:xfrm>
            <a:off x="1003588" y="6873247"/>
            <a:ext cx="152400" cy="122115"/>
            <a:chOff x="7983415" y="6582508"/>
            <a:chExt cx="152400" cy="486507"/>
          </a:xfrm>
        </p:grpSpPr>
        <p:cxnSp>
          <p:nvCxnSpPr>
            <p:cNvPr id="289" name="Straight Connector 28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41" name="Straight Connector 240"/>
          <p:cNvCxnSpPr/>
          <p:nvPr userDrawn="1"/>
        </p:nvCxnSpPr>
        <p:spPr>
          <a:xfrm rot="5400000">
            <a:off x="-90267" y="392949"/>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42" name="Group 241"/>
          <p:cNvGrpSpPr/>
          <p:nvPr userDrawn="1"/>
        </p:nvGrpSpPr>
        <p:grpSpPr>
          <a:xfrm rot="5400000">
            <a:off x="-166467" y="5940709"/>
            <a:ext cx="152400" cy="122115"/>
            <a:chOff x="7983415" y="6582508"/>
            <a:chExt cx="152400" cy="486507"/>
          </a:xfrm>
        </p:grpSpPr>
        <p:cxnSp>
          <p:nvCxnSpPr>
            <p:cNvPr id="274" name="Straight Connector 27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3" name="Group 242"/>
          <p:cNvGrpSpPr/>
          <p:nvPr userDrawn="1"/>
        </p:nvGrpSpPr>
        <p:grpSpPr>
          <a:xfrm rot="5400000">
            <a:off x="-166467" y="5467067"/>
            <a:ext cx="152400" cy="122115"/>
            <a:chOff x="7983415" y="6582508"/>
            <a:chExt cx="152400" cy="486507"/>
          </a:xfrm>
        </p:grpSpPr>
        <p:cxnSp>
          <p:nvCxnSpPr>
            <p:cNvPr id="272" name="Straight Connector 271"/>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4" name="Group 243"/>
          <p:cNvGrpSpPr/>
          <p:nvPr userDrawn="1"/>
        </p:nvGrpSpPr>
        <p:grpSpPr>
          <a:xfrm rot="5400000">
            <a:off x="-166467" y="4993425"/>
            <a:ext cx="152400" cy="122115"/>
            <a:chOff x="7983415" y="6582508"/>
            <a:chExt cx="152400" cy="486507"/>
          </a:xfrm>
        </p:grpSpPr>
        <p:cxnSp>
          <p:nvCxnSpPr>
            <p:cNvPr id="270" name="Straight Connector 269"/>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5" name="Group 244"/>
          <p:cNvGrpSpPr/>
          <p:nvPr userDrawn="1"/>
        </p:nvGrpSpPr>
        <p:grpSpPr>
          <a:xfrm rot="5400000">
            <a:off x="-166467" y="4519783"/>
            <a:ext cx="152400" cy="122115"/>
            <a:chOff x="7983415" y="6582508"/>
            <a:chExt cx="152400" cy="486507"/>
          </a:xfrm>
        </p:grpSpPr>
        <p:cxnSp>
          <p:nvCxnSpPr>
            <p:cNvPr id="268" name="Straight Connector 267"/>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6" name="Group 245"/>
          <p:cNvGrpSpPr/>
          <p:nvPr userDrawn="1"/>
        </p:nvGrpSpPr>
        <p:grpSpPr>
          <a:xfrm rot="5400000">
            <a:off x="-166467" y="4046141"/>
            <a:ext cx="152400" cy="122115"/>
            <a:chOff x="7983415" y="6582508"/>
            <a:chExt cx="152400" cy="486507"/>
          </a:xfrm>
        </p:grpSpPr>
        <p:cxnSp>
          <p:nvCxnSpPr>
            <p:cNvPr id="266" name="Straight Connector 265"/>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7" name="Group 246"/>
          <p:cNvGrpSpPr/>
          <p:nvPr userDrawn="1"/>
        </p:nvGrpSpPr>
        <p:grpSpPr>
          <a:xfrm rot="5400000">
            <a:off x="-166467" y="3572499"/>
            <a:ext cx="152400" cy="122115"/>
            <a:chOff x="7983415" y="6582508"/>
            <a:chExt cx="152400" cy="486507"/>
          </a:xfrm>
        </p:grpSpPr>
        <p:cxnSp>
          <p:nvCxnSpPr>
            <p:cNvPr id="264" name="Straight Connector 26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8" name="Group 247"/>
          <p:cNvGrpSpPr/>
          <p:nvPr userDrawn="1"/>
        </p:nvGrpSpPr>
        <p:grpSpPr>
          <a:xfrm rot="5400000">
            <a:off x="-166467" y="3098857"/>
            <a:ext cx="152400" cy="122115"/>
            <a:chOff x="7983415" y="6582508"/>
            <a:chExt cx="152400" cy="486507"/>
          </a:xfrm>
        </p:grpSpPr>
        <p:cxnSp>
          <p:nvCxnSpPr>
            <p:cNvPr id="262" name="Straight Connector 261"/>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49" name="Group 248"/>
          <p:cNvGrpSpPr/>
          <p:nvPr userDrawn="1"/>
        </p:nvGrpSpPr>
        <p:grpSpPr>
          <a:xfrm rot="5400000">
            <a:off x="-166467" y="2625215"/>
            <a:ext cx="152400" cy="122115"/>
            <a:chOff x="7983415" y="6582508"/>
            <a:chExt cx="152400" cy="486507"/>
          </a:xfrm>
        </p:grpSpPr>
        <p:cxnSp>
          <p:nvCxnSpPr>
            <p:cNvPr id="260" name="Straight Connector 259"/>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50" name="Group 249"/>
          <p:cNvGrpSpPr/>
          <p:nvPr userDrawn="1"/>
        </p:nvGrpSpPr>
        <p:grpSpPr>
          <a:xfrm rot="5400000">
            <a:off x="-166467" y="2151573"/>
            <a:ext cx="152400" cy="122115"/>
            <a:chOff x="7983415" y="6582508"/>
            <a:chExt cx="152400" cy="486507"/>
          </a:xfrm>
        </p:grpSpPr>
        <p:cxnSp>
          <p:nvCxnSpPr>
            <p:cNvPr id="258" name="Straight Connector 257"/>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51" name="Group 250"/>
          <p:cNvGrpSpPr/>
          <p:nvPr userDrawn="1"/>
        </p:nvGrpSpPr>
        <p:grpSpPr>
          <a:xfrm rot="5400000">
            <a:off x="-166467" y="1677931"/>
            <a:ext cx="152400" cy="122115"/>
            <a:chOff x="7983415" y="6582508"/>
            <a:chExt cx="152400" cy="486507"/>
          </a:xfrm>
        </p:grpSpPr>
        <p:cxnSp>
          <p:nvCxnSpPr>
            <p:cNvPr id="256" name="Straight Connector 255"/>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userDrawn="1"/>
        </p:nvGrpSpPr>
        <p:grpSpPr>
          <a:xfrm rot="5400000">
            <a:off x="-166467" y="997340"/>
            <a:ext cx="152400" cy="122115"/>
            <a:chOff x="7983415" y="6582508"/>
            <a:chExt cx="152400" cy="486507"/>
          </a:xfrm>
        </p:grpSpPr>
        <p:cxnSp>
          <p:nvCxnSpPr>
            <p:cNvPr id="254" name="Straight Connector 25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53" name="Straight Connector 252"/>
          <p:cNvCxnSpPr/>
          <p:nvPr userDrawn="1"/>
        </p:nvCxnSpPr>
        <p:spPr>
          <a:xfrm rot="5400000">
            <a:off x="-90267" y="6338154"/>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userDrawn="1"/>
        </p:nvCxnSpPr>
        <p:spPr>
          <a:xfrm rot="5400000">
            <a:off x="9227541" y="392949"/>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07" name="Group 206"/>
          <p:cNvGrpSpPr/>
          <p:nvPr userDrawn="1"/>
        </p:nvGrpSpPr>
        <p:grpSpPr>
          <a:xfrm rot="5400000">
            <a:off x="9151341" y="5940709"/>
            <a:ext cx="152400" cy="122115"/>
            <a:chOff x="7983415" y="6582508"/>
            <a:chExt cx="152400" cy="486507"/>
          </a:xfrm>
        </p:grpSpPr>
        <p:cxnSp>
          <p:nvCxnSpPr>
            <p:cNvPr id="239" name="Straight Connector 23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08" name="Group 207"/>
          <p:cNvGrpSpPr/>
          <p:nvPr userDrawn="1"/>
        </p:nvGrpSpPr>
        <p:grpSpPr>
          <a:xfrm rot="5400000">
            <a:off x="9151341" y="5467067"/>
            <a:ext cx="152400" cy="122115"/>
            <a:chOff x="7983415" y="6582508"/>
            <a:chExt cx="152400" cy="486507"/>
          </a:xfrm>
        </p:grpSpPr>
        <p:cxnSp>
          <p:nvCxnSpPr>
            <p:cNvPr id="237" name="Straight Connector 236"/>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09" name="Group 208"/>
          <p:cNvGrpSpPr/>
          <p:nvPr userDrawn="1"/>
        </p:nvGrpSpPr>
        <p:grpSpPr>
          <a:xfrm rot="5400000">
            <a:off x="9151341" y="4993425"/>
            <a:ext cx="152400" cy="122115"/>
            <a:chOff x="7983415" y="6582508"/>
            <a:chExt cx="152400" cy="486507"/>
          </a:xfrm>
        </p:grpSpPr>
        <p:cxnSp>
          <p:nvCxnSpPr>
            <p:cNvPr id="235" name="Straight Connector 234"/>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0" name="Group 209"/>
          <p:cNvGrpSpPr/>
          <p:nvPr userDrawn="1"/>
        </p:nvGrpSpPr>
        <p:grpSpPr>
          <a:xfrm rot="5400000">
            <a:off x="9151341" y="4519783"/>
            <a:ext cx="152400" cy="122115"/>
            <a:chOff x="7983415" y="6582508"/>
            <a:chExt cx="152400" cy="486507"/>
          </a:xfrm>
        </p:grpSpPr>
        <p:cxnSp>
          <p:nvCxnSpPr>
            <p:cNvPr id="233" name="Straight Connector 232"/>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1" name="Group 210"/>
          <p:cNvGrpSpPr/>
          <p:nvPr userDrawn="1"/>
        </p:nvGrpSpPr>
        <p:grpSpPr>
          <a:xfrm rot="5400000">
            <a:off x="9151341" y="4046141"/>
            <a:ext cx="152400" cy="122115"/>
            <a:chOff x="7983415" y="6582508"/>
            <a:chExt cx="152400" cy="486507"/>
          </a:xfrm>
        </p:grpSpPr>
        <p:cxnSp>
          <p:nvCxnSpPr>
            <p:cNvPr id="231" name="Straight Connector 230"/>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2" name="Group 211"/>
          <p:cNvGrpSpPr/>
          <p:nvPr userDrawn="1"/>
        </p:nvGrpSpPr>
        <p:grpSpPr>
          <a:xfrm rot="5400000">
            <a:off x="9151341" y="3572499"/>
            <a:ext cx="152400" cy="122115"/>
            <a:chOff x="7983415" y="6582508"/>
            <a:chExt cx="152400" cy="486507"/>
          </a:xfrm>
        </p:grpSpPr>
        <p:cxnSp>
          <p:nvCxnSpPr>
            <p:cNvPr id="229" name="Straight Connector 22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3" name="Group 212"/>
          <p:cNvGrpSpPr/>
          <p:nvPr userDrawn="1"/>
        </p:nvGrpSpPr>
        <p:grpSpPr>
          <a:xfrm rot="5400000">
            <a:off x="9151341" y="3098857"/>
            <a:ext cx="152400" cy="122115"/>
            <a:chOff x="7983415" y="6582508"/>
            <a:chExt cx="152400" cy="486507"/>
          </a:xfrm>
        </p:grpSpPr>
        <p:cxnSp>
          <p:nvCxnSpPr>
            <p:cNvPr id="227" name="Straight Connector 226"/>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4" name="Group 213"/>
          <p:cNvGrpSpPr/>
          <p:nvPr userDrawn="1"/>
        </p:nvGrpSpPr>
        <p:grpSpPr>
          <a:xfrm rot="5400000">
            <a:off x="9151341" y="2625215"/>
            <a:ext cx="152400" cy="122115"/>
            <a:chOff x="7983415" y="6582508"/>
            <a:chExt cx="152400" cy="486507"/>
          </a:xfrm>
        </p:grpSpPr>
        <p:cxnSp>
          <p:nvCxnSpPr>
            <p:cNvPr id="225" name="Straight Connector 224"/>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Group 214"/>
          <p:cNvGrpSpPr/>
          <p:nvPr userDrawn="1"/>
        </p:nvGrpSpPr>
        <p:grpSpPr>
          <a:xfrm rot="5400000">
            <a:off x="9151341" y="2151573"/>
            <a:ext cx="152400" cy="122115"/>
            <a:chOff x="7983415" y="6582508"/>
            <a:chExt cx="152400" cy="486507"/>
          </a:xfrm>
        </p:grpSpPr>
        <p:cxnSp>
          <p:nvCxnSpPr>
            <p:cNvPr id="223" name="Straight Connector 222"/>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Group 215"/>
          <p:cNvGrpSpPr/>
          <p:nvPr userDrawn="1"/>
        </p:nvGrpSpPr>
        <p:grpSpPr>
          <a:xfrm rot="5400000">
            <a:off x="9151341" y="1677931"/>
            <a:ext cx="152400" cy="122115"/>
            <a:chOff x="7983415" y="6582508"/>
            <a:chExt cx="152400" cy="486507"/>
          </a:xfrm>
        </p:grpSpPr>
        <p:cxnSp>
          <p:nvCxnSpPr>
            <p:cNvPr id="221" name="Straight Connector 220"/>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Group 216"/>
          <p:cNvGrpSpPr/>
          <p:nvPr userDrawn="1"/>
        </p:nvGrpSpPr>
        <p:grpSpPr>
          <a:xfrm rot="5400000">
            <a:off x="9151341" y="997340"/>
            <a:ext cx="152400" cy="122115"/>
            <a:chOff x="7983415" y="6582508"/>
            <a:chExt cx="152400" cy="486507"/>
          </a:xfrm>
        </p:grpSpPr>
        <p:cxnSp>
          <p:nvCxnSpPr>
            <p:cNvPr id="219" name="Straight Connector 218"/>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218" name="Straight Connector 217"/>
          <p:cNvCxnSpPr/>
          <p:nvPr userDrawn="1"/>
        </p:nvCxnSpPr>
        <p:spPr>
          <a:xfrm rot="5400000">
            <a:off x="9227541" y="6338154"/>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userDrawn="1"/>
        </p:nvCxnSpPr>
        <p:spPr>
          <a:xfrm>
            <a:off x="457731" y="-141165"/>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userDrawn="1"/>
        </p:nvCxnSpPr>
        <p:spPr>
          <a:xfrm>
            <a:off x="8684419" y="-141165"/>
            <a:ext cx="0" cy="122115"/>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73" name="Group 172"/>
          <p:cNvGrpSpPr/>
          <p:nvPr userDrawn="1"/>
        </p:nvGrpSpPr>
        <p:grpSpPr>
          <a:xfrm>
            <a:off x="7986158" y="-141165"/>
            <a:ext cx="152400" cy="122115"/>
            <a:chOff x="7983415" y="6582508"/>
            <a:chExt cx="152400" cy="486507"/>
          </a:xfrm>
        </p:grpSpPr>
        <p:cxnSp>
          <p:nvCxnSpPr>
            <p:cNvPr id="204" name="Straight Connector 20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4" name="Group 173"/>
          <p:cNvGrpSpPr/>
          <p:nvPr userDrawn="1"/>
        </p:nvGrpSpPr>
        <p:grpSpPr>
          <a:xfrm>
            <a:off x="7287901" y="-141165"/>
            <a:ext cx="152400" cy="122115"/>
            <a:chOff x="7983415" y="6582508"/>
            <a:chExt cx="152400" cy="486507"/>
          </a:xfrm>
        </p:grpSpPr>
        <p:cxnSp>
          <p:nvCxnSpPr>
            <p:cNvPr id="202" name="Straight Connector 201"/>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userDrawn="1"/>
        </p:nvGrpSpPr>
        <p:grpSpPr>
          <a:xfrm>
            <a:off x="6589644" y="-141165"/>
            <a:ext cx="152400" cy="122115"/>
            <a:chOff x="7983415" y="6582508"/>
            <a:chExt cx="152400" cy="486507"/>
          </a:xfrm>
        </p:grpSpPr>
        <p:cxnSp>
          <p:nvCxnSpPr>
            <p:cNvPr id="200" name="Straight Connector 199"/>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userDrawn="1"/>
        </p:nvGrpSpPr>
        <p:grpSpPr>
          <a:xfrm>
            <a:off x="5891387" y="-141165"/>
            <a:ext cx="152400" cy="122115"/>
            <a:chOff x="7983415" y="6582508"/>
            <a:chExt cx="152400" cy="486507"/>
          </a:xfrm>
        </p:grpSpPr>
        <p:cxnSp>
          <p:nvCxnSpPr>
            <p:cNvPr id="198" name="Straight Connector 197"/>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userDrawn="1"/>
        </p:nvGrpSpPr>
        <p:grpSpPr>
          <a:xfrm>
            <a:off x="5193130" y="-141165"/>
            <a:ext cx="152400" cy="122115"/>
            <a:chOff x="7983415" y="6582508"/>
            <a:chExt cx="152400" cy="486507"/>
          </a:xfrm>
        </p:grpSpPr>
        <p:cxnSp>
          <p:nvCxnSpPr>
            <p:cNvPr id="196" name="Straight Connector 195"/>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userDrawn="1"/>
        </p:nvGrpSpPr>
        <p:grpSpPr>
          <a:xfrm>
            <a:off x="4494873" y="-141165"/>
            <a:ext cx="152400" cy="122115"/>
            <a:chOff x="7983415" y="6582508"/>
            <a:chExt cx="152400" cy="486507"/>
          </a:xfrm>
        </p:grpSpPr>
        <p:cxnSp>
          <p:nvCxnSpPr>
            <p:cNvPr id="194" name="Straight Connector 19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a:xfrm>
            <a:off x="3796616" y="-141165"/>
            <a:ext cx="152400" cy="122115"/>
            <a:chOff x="7983415" y="6582508"/>
            <a:chExt cx="152400" cy="486507"/>
          </a:xfrm>
        </p:grpSpPr>
        <p:cxnSp>
          <p:nvCxnSpPr>
            <p:cNvPr id="192" name="Straight Connector 191"/>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80" name="Group 179"/>
          <p:cNvGrpSpPr/>
          <p:nvPr userDrawn="1"/>
        </p:nvGrpSpPr>
        <p:grpSpPr>
          <a:xfrm>
            <a:off x="3098359" y="-141165"/>
            <a:ext cx="152400" cy="122115"/>
            <a:chOff x="7983415" y="6582508"/>
            <a:chExt cx="152400" cy="486507"/>
          </a:xfrm>
        </p:grpSpPr>
        <p:cxnSp>
          <p:nvCxnSpPr>
            <p:cNvPr id="190" name="Straight Connector 189"/>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userDrawn="1"/>
        </p:nvGrpSpPr>
        <p:grpSpPr>
          <a:xfrm>
            <a:off x="2400102" y="-141165"/>
            <a:ext cx="152400" cy="122115"/>
            <a:chOff x="7983415" y="6582508"/>
            <a:chExt cx="152400" cy="486507"/>
          </a:xfrm>
        </p:grpSpPr>
        <p:cxnSp>
          <p:nvCxnSpPr>
            <p:cNvPr id="188" name="Straight Connector 187"/>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82" name="Group 181"/>
          <p:cNvGrpSpPr/>
          <p:nvPr userDrawn="1"/>
        </p:nvGrpSpPr>
        <p:grpSpPr>
          <a:xfrm>
            <a:off x="1701845" y="-141165"/>
            <a:ext cx="152400" cy="122115"/>
            <a:chOff x="7983415" y="6582508"/>
            <a:chExt cx="152400" cy="486507"/>
          </a:xfrm>
        </p:grpSpPr>
        <p:cxnSp>
          <p:nvCxnSpPr>
            <p:cNvPr id="186" name="Straight Connector 185"/>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userDrawn="1"/>
        </p:nvGrpSpPr>
        <p:grpSpPr>
          <a:xfrm>
            <a:off x="1003588" y="-141165"/>
            <a:ext cx="152400" cy="122115"/>
            <a:chOff x="7983415" y="6582508"/>
            <a:chExt cx="152400" cy="486507"/>
          </a:xfrm>
        </p:grpSpPr>
        <p:cxnSp>
          <p:nvCxnSpPr>
            <p:cNvPr id="184" name="Straight Connector 183"/>
            <p:cNvCxnSpPr/>
            <p:nvPr userDrawn="1"/>
          </p:nvCxnSpPr>
          <p:spPr>
            <a:xfrm>
              <a:off x="81358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userDrawn="1"/>
          </p:nvCxnSpPr>
          <p:spPr>
            <a:xfrm>
              <a:off x="7983415" y="6582508"/>
              <a:ext cx="0" cy="486507"/>
            </a:xfrm>
            <a:prstGeom prst="line">
              <a:avLst/>
            </a:prstGeom>
            <a:ln w="31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148" name="Text Placeholder 6"/>
          <p:cNvSpPr>
            <a:spLocks noGrp="1"/>
          </p:cNvSpPr>
          <p:nvPr>
            <p:ph type="body" sz="quarter" idx="14"/>
          </p:nvPr>
        </p:nvSpPr>
        <p:spPr>
          <a:xfrm>
            <a:off x="458788" y="6399212"/>
            <a:ext cx="5438508" cy="458788"/>
          </a:xfrm>
        </p:spPr>
        <p:txBody>
          <a:bodyPr vert="horz" lIns="0" tIns="0" rIns="0" bIns="0" rtlCol="0" anchor="ctr">
            <a:noAutofit/>
          </a:bodyPr>
          <a:lstStyle>
            <a:lvl1pPr>
              <a:defRPr lang="en-US" sz="800" i="0" dirty="0" smtClean="0">
                <a:solidFill>
                  <a:schemeClr val="bg2"/>
                </a:solidFill>
                <a:latin typeface="+mj-lt"/>
              </a:defRPr>
            </a:lvl1pPr>
          </a:lstStyle>
          <a:p>
            <a:pPr lvl="0">
              <a:lnSpc>
                <a:spcPct val="85000"/>
              </a:lnSpc>
              <a:spcBef>
                <a:spcPts val="0"/>
              </a:spcBef>
              <a:spcAft>
                <a:spcPts val="0"/>
              </a:spcAft>
              <a:buFontTx/>
              <a:buNone/>
            </a:pPr>
            <a:r>
              <a:rPr lang="en-US" dirty="0"/>
              <a:t>Click to edit Master text styles</a:t>
            </a:r>
          </a:p>
        </p:txBody>
      </p:sp>
    </p:spTree>
    <p:extLst>
      <p:ext uri="{BB962C8B-B14F-4D97-AF65-F5344CB8AC3E}">
        <p14:creationId xmlns:p14="http://schemas.microsoft.com/office/powerpoint/2010/main" val="85742936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1350" cy="1228725"/>
          </a:xfrm>
          <a:prstGeom prst="rect">
            <a:avLst/>
          </a:prstGeom>
        </p:spPr>
        <p:txBody>
          <a:bodyPr vert="horz" wrap="square" lIns="0" tIns="0" rIns="0" bIns="0" rtlCol="0" anchor="t">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3829050" y="685800"/>
            <a:ext cx="4857750" cy="549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69" name="Straight Connector 68"/>
          <p:cNvCxnSpPr/>
          <p:nvPr userDrawn="1"/>
        </p:nvCxnSpPr>
        <p:spPr>
          <a:xfrm>
            <a:off x="457200" y="460375"/>
            <a:ext cx="3181350" cy="0"/>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74" name="Straight Connector 73"/>
          <p:cNvCxnSpPr/>
          <p:nvPr userDrawn="1"/>
        </p:nvCxnSpPr>
        <p:spPr>
          <a:xfrm>
            <a:off x="3829050" y="460375"/>
            <a:ext cx="4857750" cy="0"/>
          </a:xfrm>
          <a:prstGeom prst="line">
            <a:avLst/>
          </a:prstGeom>
          <a:ln/>
        </p:spPr>
        <p:style>
          <a:lnRef idx="1">
            <a:schemeClr val="accent3"/>
          </a:lnRef>
          <a:fillRef idx="0">
            <a:schemeClr val="accent3"/>
          </a:fillRef>
          <a:effectRef idx="0">
            <a:schemeClr val="accent3"/>
          </a:effectRef>
          <a:fontRef idx="minor">
            <a:schemeClr val="tx1"/>
          </a:fontRef>
        </p:style>
      </p:cxnSp>
      <p:sp>
        <p:nvSpPr>
          <p:cNvPr id="7" name="Rectangle 6"/>
          <p:cNvSpPr/>
          <p:nvPr userDrawn="1"/>
        </p:nvSpPr>
        <p:spPr>
          <a:xfrm>
            <a:off x="0" y="6561138"/>
            <a:ext cx="9144000" cy="296862"/>
          </a:xfrm>
          <a:prstGeom prst="rect">
            <a:avLst/>
          </a:prstGeom>
          <a:solidFill>
            <a:schemeClr val="accent3"/>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5000"/>
              </a:lnSpc>
              <a:spcBef>
                <a:spcPts val="0"/>
              </a:spcBef>
              <a:spcAft>
                <a:spcPts val="0"/>
              </a:spcAft>
              <a:defRPr/>
            </a:pPr>
            <a:endParaRPr lang="en-US" b="1" dirty="0">
              <a:solidFill>
                <a:srgbClr val="FF0000"/>
              </a:solidFill>
              <a:latin typeface="+mj-lt"/>
            </a:endParaRPr>
          </a:p>
        </p:txBody>
      </p:sp>
    </p:spTree>
  </p:cSld>
  <p:clrMap bg1="lt1" tx1="dk1" bg2="lt2" tx2="dk2" accent1="accent1" accent2="accent2" accent3="accent3" accent4="accent4" accent5="accent5" accent6="accent6" hlink="hlink" folHlink="folHlink"/>
  <p:sldLayoutIdLst>
    <p:sldLayoutId id="2147483724"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5" r:id="rId10"/>
    <p:sldLayoutId id="2147483726" r:id="rId11"/>
    <p:sldLayoutId id="2147483727" r:id="rId12"/>
  </p:sldLayoutIdLst>
  <p:transition spd="slow">
    <p:wipe/>
  </p:transition>
  <p:txStyles>
    <p:titleStyle>
      <a:lvl1pPr algn="l" rtl="0" eaLnBrk="0" fontAlgn="base" hangingPunct="0">
        <a:lnSpc>
          <a:spcPct val="95000"/>
        </a:lnSpc>
        <a:spcBef>
          <a:spcPct val="0"/>
        </a:spcBef>
        <a:spcAft>
          <a:spcPct val="0"/>
        </a:spcAft>
        <a:defRPr sz="4000" b="1" kern="1200" spc="-150">
          <a:solidFill>
            <a:schemeClr val="tx2"/>
          </a:solidFill>
          <a:latin typeface="+mj-lt"/>
          <a:ea typeface="+mj-ea"/>
          <a:cs typeface="+mj-cs"/>
        </a:defRPr>
      </a:lvl1pPr>
      <a:lvl2pPr algn="l" rtl="0" eaLnBrk="0" fontAlgn="base" hangingPunct="0">
        <a:lnSpc>
          <a:spcPct val="95000"/>
        </a:lnSpc>
        <a:spcBef>
          <a:spcPct val="0"/>
        </a:spcBef>
        <a:spcAft>
          <a:spcPct val="0"/>
        </a:spcAft>
        <a:defRPr sz="4000" b="1">
          <a:solidFill>
            <a:schemeClr val="tx2"/>
          </a:solidFill>
          <a:latin typeface="Gill Sans MT" pitchFamily="34" charset="0"/>
        </a:defRPr>
      </a:lvl2pPr>
      <a:lvl3pPr algn="l" rtl="0" eaLnBrk="0" fontAlgn="base" hangingPunct="0">
        <a:lnSpc>
          <a:spcPct val="95000"/>
        </a:lnSpc>
        <a:spcBef>
          <a:spcPct val="0"/>
        </a:spcBef>
        <a:spcAft>
          <a:spcPct val="0"/>
        </a:spcAft>
        <a:defRPr sz="4000" b="1">
          <a:solidFill>
            <a:schemeClr val="tx2"/>
          </a:solidFill>
          <a:latin typeface="Gill Sans MT" pitchFamily="34" charset="0"/>
        </a:defRPr>
      </a:lvl3pPr>
      <a:lvl4pPr algn="l" rtl="0" eaLnBrk="0" fontAlgn="base" hangingPunct="0">
        <a:lnSpc>
          <a:spcPct val="95000"/>
        </a:lnSpc>
        <a:spcBef>
          <a:spcPct val="0"/>
        </a:spcBef>
        <a:spcAft>
          <a:spcPct val="0"/>
        </a:spcAft>
        <a:defRPr sz="4000" b="1">
          <a:solidFill>
            <a:schemeClr val="tx2"/>
          </a:solidFill>
          <a:latin typeface="Gill Sans MT" pitchFamily="34" charset="0"/>
        </a:defRPr>
      </a:lvl4pPr>
      <a:lvl5pPr algn="l" rtl="0" eaLnBrk="0" fontAlgn="base" hangingPunct="0">
        <a:lnSpc>
          <a:spcPct val="95000"/>
        </a:lnSpc>
        <a:spcBef>
          <a:spcPct val="0"/>
        </a:spcBef>
        <a:spcAft>
          <a:spcPct val="0"/>
        </a:spcAft>
        <a:defRPr sz="4000" b="1">
          <a:solidFill>
            <a:schemeClr val="tx2"/>
          </a:solidFill>
          <a:latin typeface="Gill Sans MT" pitchFamily="34" charset="0"/>
        </a:defRPr>
      </a:lvl5pPr>
      <a:lvl6pPr marL="457200" algn="l" rtl="0" fontAlgn="base">
        <a:lnSpc>
          <a:spcPct val="95000"/>
        </a:lnSpc>
        <a:spcBef>
          <a:spcPct val="0"/>
        </a:spcBef>
        <a:spcAft>
          <a:spcPct val="0"/>
        </a:spcAft>
        <a:defRPr sz="4000" b="1">
          <a:solidFill>
            <a:schemeClr val="tx2"/>
          </a:solidFill>
          <a:latin typeface="Gill Sans MT" pitchFamily="34" charset="0"/>
        </a:defRPr>
      </a:lvl6pPr>
      <a:lvl7pPr marL="914400" algn="l" rtl="0" fontAlgn="base">
        <a:lnSpc>
          <a:spcPct val="95000"/>
        </a:lnSpc>
        <a:spcBef>
          <a:spcPct val="0"/>
        </a:spcBef>
        <a:spcAft>
          <a:spcPct val="0"/>
        </a:spcAft>
        <a:defRPr sz="4000" b="1">
          <a:solidFill>
            <a:schemeClr val="tx2"/>
          </a:solidFill>
          <a:latin typeface="Gill Sans MT" pitchFamily="34" charset="0"/>
        </a:defRPr>
      </a:lvl7pPr>
      <a:lvl8pPr marL="1371600" algn="l" rtl="0" fontAlgn="base">
        <a:lnSpc>
          <a:spcPct val="95000"/>
        </a:lnSpc>
        <a:spcBef>
          <a:spcPct val="0"/>
        </a:spcBef>
        <a:spcAft>
          <a:spcPct val="0"/>
        </a:spcAft>
        <a:defRPr sz="4000" b="1">
          <a:solidFill>
            <a:schemeClr val="tx2"/>
          </a:solidFill>
          <a:latin typeface="Gill Sans MT" pitchFamily="34" charset="0"/>
        </a:defRPr>
      </a:lvl8pPr>
      <a:lvl9pPr marL="1828800" algn="l" rtl="0" fontAlgn="base">
        <a:lnSpc>
          <a:spcPct val="95000"/>
        </a:lnSpc>
        <a:spcBef>
          <a:spcPct val="0"/>
        </a:spcBef>
        <a:spcAft>
          <a:spcPct val="0"/>
        </a:spcAft>
        <a:defRPr sz="4000" b="1">
          <a:solidFill>
            <a:schemeClr val="tx2"/>
          </a:solidFill>
          <a:latin typeface="Gill Sans MT" pitchFamily="34" charset="0"/>
        </a:defRPr>
      </a:lvl9pPr>
    </p:titleStyle>
    <p:bodyStyle>
      <a:lvl1pPr algn="l" rtl="0" eaLnBrk="0" fontAlgn="base" hangingPunct="0">
        <a:lnSpc>
          <a:spcPct val="120000"/>
        </a:lnSpc>
        <a:spcBef>
          <a:spcPts val="600"/>
        </a:spcBef>
        <a:spcAft>
          <a:spcPts val="1200"/>
        </a:spcAft>
        <a:buFont typeface="Arial" charset="0"/>
        <a:buChar char="​"/>
        <a:defRPr sz="2800" kern="1200">
          <a:solidFill>
            <a:schemeClr val="accent1"/>
          </a:solidFill>
          <a:latin typeface="Gill Sans MT"/>
          <a:ea typeface="+mn-ea"/>
          <a:cs typeface="+mn-cs"/>
        </a:defRPr>
      </a:lvl1pPr>
      <a:lvl2pPr algn="l" rtl="0" eaLnBrk="0" fontAlgn="base" hangingPunct="0">
        <a:spcBef>
          <a:spcPct val="0"/>
        </a:spcBef>
        <a:spcAft>
          <a:spcPts val="600"/>
        </a:spcAft>
        <a:buFont typeface="Arial" charset="0"/>
        <a:buChar char="​"/>
        <a:defRPr sz="2800" kern="1200">
          <a:solidFill>
            <a:schemeClr val="tx2"/>
          </a:solidFill>
          <a:latin typeface="Gill Sans MT"/>
          <a:ea typeface="+mn-ea"/>
          <a:cs typeface="+mn-cs"/>
        </a:defRPr>
      </a:lvl2pPr>
      <a:lvl3pPr algn="l" rtl="0" eaLnBrk="0" fontAlgn="base" hangingPunct="0">
        <a:lnSpc>
          <a:spcPct val="110000"/>
        </a:lnSpc>
        <a:spcBef>
          <a:spcPts val="600"/>
        </a:spcBef>
        <a:spcAft>
          <a:spcPct val="0"/>
        </a:spcAft>
        <a:buFont typeface="Arial" charset="0"/>
        <a:buChar char="​"/>
        <a:defRPr sz="2000" b="1" kern="1200">
          <a:solidFill>
            <a:srgbClr val="FF9012"/>
          </a:solidFill>
          <a:latin typeface="Gill Sans MT"/>
          <a:ea typeface="Gill Sans MT" pitchFamily="34" charset="0"/>
          <a:cs typeface="Gill Sans MT"/>
        </a:defRPr>
      </a:lvl3pPr>
      <a:lvl4pPr algn="l" rtl="0" eaLnBrk="0" fontAlgn="base" hangingPunct="0">
        <a:lnSpc>
          <a:spcPct val="114000"/>
        </a:lnSpc>
        <a:spcBef>
          <a:spcPts val="600"/>
        </a:spcBef>
        <a:spcAft>
          <a:spcPts val="600"/>
        </a:spcAft>
        <a:buFont typeface="Arial" charset="0"/>
        <a:buChar char="​"/>
        <a:defRPr sz="1600" kern="1200">
          <a:solidFill>
            <a:schemeClr val="tx2"/>
          </a:solidFill>
          <a:latin typeface="Gill Sans MT"/>
          <a:ea typeface="Gill Sans MT" pitchFamily="34" charset="0"/>
          <a:cs typeface="Gill Sans MT"/>
        </a:defRPr>
      </a:lvl4pPr>
      <a:lvl5pPr marL="171450" indent="-171450" algn="l" rtl="0" eaLnBrk="0" fontAlgn="base" hangingPunct="0">
        <a:lnSpc>
          <a:spcPct val="95000"/>
        </a:lnSpc>
        <a:spcBef>
          <a:spcPct val="0"/>
        </a:spcBef>
        <a:spcAft>
          <a:spcPts val="600"/>
        </a:spcAft>
        <a:buFont typeface="Arial" charset="0"/>
        <a:buChar char="•"/>
        <a:defRPr sz="1600" kern="1200">
          <a:solidFill>
            <a:schemeClr val="tx2"/>
          </a:solidFill>
          <a:latin typeface="Gill Sans MT"/>
          <a:ea typeface="Gill Sans MT" pitchFamily="34" charset="0"/>
          <a:cs typeface="Gill Sans MT"/>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6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800" i="0" kern="1200" baseline="0">
          <a:solidFill>
            <a:schemeClr val="accent3"/>
          </a:solidFill>
          <a:latin typeface="Gill Sans MT"/>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600" kern="1200">
          <a:solidFill>
            <a:srgbClr val="E8112D"/>
          </a:solidFill>
          <a:latin typeface="Gill Sans MT"/>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600" kern="1200">
          <a:solidFill>
            <a:srgbClr val="E8112D"/>
          </a:solidFill>
          <a:latin typeface="Gill Sans M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55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04800" y="2362201"/>
            <a:ext cx="8534400" cy="1066800"/>
          </a:xfrm>
        </p:spPr>
        <p:txBody>
          <a:bodyPr/>
          <a:lstStyle/>
          <a:p>
            <a:br>
              <a:rPr lang="en-US" dirty="0">
                <a:solidFill>
                  <a:schemeClr val="bg1"/>
                </a:solidFill>
                <a:latin typeface="+mj-lt"/>
              </a:rPr>
            </a:br>
            <a:br>
              <a:rPr lang="en-US" dirty="0">
                <a:solidFill>
                  <a:schemeClr val="bg1"/>
                </a:solidFill>
                <a:latin typeface="+mj-lt"/>
              </a:rPr>
            </a:br>
            <a:endParaRPr lang="en-US" sz="6400" b="0" dirty="0">
              <a:solidFill>
                <a:schemeClr val="bg1"/>
              </a:solidFill>
              <a:latin typeface="+mj-lt"/>
            </a:endParaRPr>
          </a:p>
        </p:txBody>
      </p:sp>
      <p:sp>
        <p:nvSpPr>
          <p:cNvPr id="4" name="Rectangle 3"/>
          <p:cNvSpPr/>
          <p:nvPr/>
        </p:nvSpPr>
        <p:spPr>
          <a:xfrm>
            <a:off x="0" y="0"/>
            <a:ext cx="9144000" cy="1041721"/>
          </a:xfrm>
          <a:prstGeom prst="rect">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887" y="90290"/>
            <a:ext cx="2755329" cy="9144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4608" y="90290"/>
            <a:ext cx="1092336" cy="914400"/>
          </a:xfrm>
          <a:prstGeom prst="rect">
            <a:avLst/>
          </a:prstGeom>
        </p:spPr>
      </p:pic>
      <p:sp>
        <p:nvSpPr>
          <p:cNvPr id="12" name="Title 1"/>
          <p:cNvSpPr txBox="1">
            <a:spLocks/>
          </p:cNvSpPr>
          <p:nvPr/>
        </p:nvSpPr>
        <p:spPr>
          <a:xfrm>
            <a:off x="366425" y="1495083"/>
            <a:ext cx="8472775" cy="1041721"/>
          </a:xfrm>
          <a:prstGeom prst="rect">
            <a:avLst/>
          </a:prstGeom>
        </p:spPr>
        <p:txBody>
          <a:bodyPr vert="horz" wrap="square" lIns="0" tIns="0" rIns="0" bIns="0" rtlCol="0" anchor="t">
            <a:noAutofit/>
          </a:bodyPr>
          <a:lstStyle>
            <a:lvl1pPr algn="l" rtl="0" eaLnBrk="0" fontAlgn="base" hangingPunct="0">
              <a:lnSpc>
                <a:spcPct val="90000"/>
              </a:lnSpc>
              <a:spcBef>
                <a:spcPct val="0"/>
              </a:spcBef>
              <a:spcAft>
                <a:spcPct val="0"/>
              </a:spcAft>
              <a:defRPr sz="6600" b="1" kern="100" cap="all" spc="-200" baseline="0">
                <a:solidFill>
                  <a:schemeClr val="accent4"/>
                </a:solidFill>
                <a:latin typeface="+mj-lt"/>
                <a:ea typeface="+mj-ea"/>
                <a:cs typeface="+mj-cs"/>
              </a:defRPr>
            </a:lvl1pPr>
            <a:lvl2pPr algn="l" rtl="0" eaLnBrk="0" fontAlgn="base" hangingPunct="0">
              <a:lnSpc>
                <a:spcPct val="95000"/>
              </a:lnSpc>
              <a:spcBef>
                <a:spcPct val="0"/>
              </a:spcBef>
              <a:spcAft>
                <a:spcPct val="0"/>
              </a:spcAft>
              <a:defRPr sz="4000" b="1">
                <a:solidFill>
                  <a:schemeClr val="tx2"/>
                </a:solidFill>
                <a:latin typeface="Gill Sans MT" pitchFamily="34" charset="0"/>
              </a:defRPr>
            </a:lvl2pPr>
            <a:lvl3pPr algn="l" rtl="0" eaLnBrk="0" fontAlgn="base" hangingPunct="0">
              <a:lnSpc>
                <a:spcPct val="95000"/>
              </a:lnSpc>
              <a:spcBef>
                <a:spcPct val="0"/>
              </a:spcBef>
              <a:spcAft>
                <a:spcPct val="0"/>
              </a:spcAft>
              <a:defRPr sz="4000" b="1">
                <a:solidFill>
                  <a:schemeClr val="tx2"/>
                </a:solidFill>
                <a:latin typeface="Gill Sans MT" pitchFamily="34" charset="0"/>
              </a:defRPr>
            </a:lvl3pPr>
            <a:lvl4pPr algn="l" rtl="0" eaLnBrk="0" fontAlgn="base" hangingPunct="0">
              <a:lnSpc>
                <a:spcPct val="95000"/>
              </a:lnSpc>
              <a:spcBef>
                <a:spcPct val="0"/>
              </a:spcBef>
              <a:spcAft>
                <a:spcPct val="0"/>
              </a:spcAft>
              <a:defRPr sz="4000" b="1">
                <a:solidFill>
                  <a:schemeClr val="tx2"/>
                </a:solidFill>
                <a:latin typeface="Gill Sans MT" pitchFamily="34" charset="0"/>
              </a:defRPr>
            </a:lvl4pPr>
            <a:lvl5pPr algn="l" rtl="0" eaLnBrk="0" fontAlgn="base" hangingPunct="0">
              <a:lnSpc>
                <a:spcPct val="95000"/>
              </a:lnSpc>
              <a:spcBef>
                <a:spcPct val="0"/>
              </a:spcBef>
              <a:spcAft>
                <a:spcPct val="0"/>
              </a:spcAft>
              <a:defRPr sz="4000" b="1">
                <a:solidFill>
                  <a:schemeClr val="tx2"/>
                </a:solidFill>
                <a:latin typeface="Gill Sans MT" pitchFamily="34" charset="0"/>
              </a:defRPr>
            </a:lvl5pPr>
            <a:lvl6pPr marL="457200" algn="l" rtl="0" fontAlgn="base">
              <a:lnSpc>
                <a:spcPct val="95000"/>
              </a:lnSpc>
              <a:spcBef>
                <a:spcPct val="0"/>
              </a:spcBef>
              <a:spcAft>
                <a:spcPct val="0"/>
              </a:spcAft>
              <a:defRPr sz="4000" b="1">
                <a:solidFill>
                  <a:schemeClr val="tx2"/>
                </a:solidFill>
                <a:latin typeface="Gill Sans MT" pitchFamily="34" charset="0"/>
              </a:defRPr>
            </a:lvl6pPr>
            <a:lvl7pPr marL="914400" algn="l" rtl="0" fontAlgn="base">
              <a:lnSpc>
                <a:spcPct val="95000"/>
              </a:lnSpc>
              <a:spcBef>
                <a:spcPct val="0"/>
              </a:spcBef>
              <a:spcAft>
                <a:spcPct val="0"/>
              </a:spcAft>
              <a:defRPr sz="4000" b="1">
                <a:solidFill>
                  <a:schemeClr val="tx2"/>
                </a:solidFill>
                <a:latin typeface="Gill Sans MT" pitchFamily="34" charset="0"/>
              </a:defRPr>
            </a:lvl7pPr>
            <a:lvl8pPr marL="1371600" algn="l" rtl="0" fontAlgn="base">
              <a:lnSpc>
                <a:spcPct val="95000"/>
              </a:lnSpc>
              <a:spcBef>
                <a:spcPct val="0"/>
              </a:spcBef>
              <a:spcAft>
                <a:spcPct val="0"/>
              </a:spcAft>
              <a:defRPr sz="4000" b="1">
                <a:solidFill>
                  <a:schemeClr val="tx2"/>
                </a:solidFill>
                <a:latin typeface="Gill Sans MT" pitchFamily="34" charset="0"/>
              </a:defRPr>
            </a:lvl8pPr>
            <a:lvl9pPr marL="1828800" algn="l" rtl="0" fontAlgn="base">
              <a:lnSpc>
                <a:spcPct val="95000"/>
              </a:lnSpc>
              <a:spcBef>
                <a:spcPct val="0"/>
              </a:spcBef>
              <a:spcAft>
                <a:spcPct val="0"/>
              </a:spcAft>
              <a:defRPr sz="4000" b="1">
                <a:solidFill>
                  <a:schemeClr val="tx2"/>
                </a:solidFill>
                <a:latin typeface="Gill Sans MT" pitchFamily="34" charset="0"/>
              </a:defRPr>
            </a:lvl9pPr>
          </a:lstStyle>
          <a:p>
            <a:pPr algn="ctr"/>
            <a:r>
              <a:rPr lang="en-US" sz="3600" dirty="0">
                <a:solidFill>
                  <a:schemeClr val="bg1"/>
                </a:solidFill>
              </a:rPr>
              <a:t>REGIONAL HEALTH INTEGRATION TO ENHANCE SERVICES-N, Lango</a:t>
            </a:r>
          </a:p>
        </p:txBody>
      </p:sp>
      <p:sp>
        <p:nvSpPr>
          <p:cNvPr id="14" name="Content Placeholder 5"/>
          <p:cNvSpPr txBox="1">
            <a:spLocks/>
          </p:cNvSpPr>
          <p:nvPr/>
        </p:nvSpPr>
        <p:spPr bwMode="auto">
          <a:xfrm>
            <a:off x="746381" y="5761879"/>
            <a:ext cx="8261126" cy="88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lnSpc>
                <a:spcPct val="100000"/>
              </a:lnSpc>
              <a:spcBef>
                <a:spcPts val="600"/>
              </a:spcBef>
              <a:spcAft>
                <a:spcPts val="1200"/>
              </a:spcAft>
              <a:buFont typeface="Arial" charset="0"/>
              <a:buChar char="​"/>
              <a:defRPr sz="1300" b="1" kern="1200">
                <a:solidFill>
                  <a:schemeClr val="bg2"/>
                </a:solidFill>
                <a:latin typeface="Gill Sans MT"/>
                <a:ea typeface="+mn-ea"/>
                <a:cs typeface="+mn-cs"/>
              </a:defRPr>
            </a:lvl1pPr>
            <a:lvl2pPr algn="l" rtl="0" eaLnBrk="0" fontAlgn="base" hangingPunct="0">
              <a:spcBef>
                <a:spcPct val="0"/>
              </a:spcBef>
              <a:spcAft>
                <a:spcPts val="600"/>
              </a:spcAft>
              <a:buFont typeface="Arial" charset="0"/>
              <a:buChar char="​"/>
              <a:defRPr sz="2800" b="1" kern="1200">
                <a:solidFill>
                  <a:schemeClr val="tx2"/>
                </a:solidFill>
                <a:latin typeface="Gill Sans MT"/>
                <a:ea typeface="+mn-ea"/>
                <a:cs typeface="+mn-cs"/>
              </a:defRPr>
            </a:lvl2pPr>
            <a:lvl3pPr algn="l" rtl="0" eaLnBrk="0" fontAlgn="base" hangingPunct="0">
              <a:lnSpc>
                <a:spcPct val="110000"/>
              </a:lnSpc>
              <a:spcBef>
                <a:spcPts val="600"/>
              </a:spcBef>
              <a:spcAft>
                <a:spcPct val="0"/>
              </a:spcAft>
              <a:buFont typeface="Arial" charset="0"/>
              <a:buChar char="​"/>
              <a:defRPr sz="2000" b="1" kern="1200">
                <a:solidFill>
                  <a:srgbClr val="FF9012"/>
                </a:solidFill>
                <a:latin typeface="Gill Sans MT"/>
                <a:ea typeface="Gill Sans MT" pitchFamily="34" charset="0"/>
                <a:cs typeface="Gill Sans MT"/>
              </a:defRPr>
            </a:lvl3pPr>
            <a:lvl4pPr algn="l" rtl="0" eaLnBrk="0" fontAlgn="base" hangingPunct="0">
              <a:lnSpc>
                <a:spcPct val="114000"/>
              </a:lnSpc>
              <a:spcBef>
                <a:spcPts val="600"/>
              </a:spcBef>
              <a:spcAft>
                <a:spcPts val="600"/>
              </a:spcAft>
              <a:buFont typeface="Arial" charset="0"/>
              <a:buChar char="​"/>
              <a:defRPr sz="1600" kern="1200">
                <a:solidFill>
                  <a:schemeClr val="tx2"/>
                </a:solidFill>
                <a:latin typeface="Gill Sans MT"/>
                <a:ea typeface="Gill Sans MT" pitchFamily="34" charset="0"/>
                <a:cs typeface="Gill Sans MT"/>
              </a:defRPr>
            </a:lvl4pPr>
            <a:lvl5pPr marL="171450" indent="-171450" algn="l" rtl="0" eaLnBrk="0" fontAlgn="base" hangingPunct="0">
              <a:lnSpc>
                <a:spcPct val="95000"/>
              </a:lnSpc>
              <a:spcBef>
                <a:spcPct val="0"/>
              </a:spcBef>
              <a:spcAft>
                <a:spcPts val="600"/>
              </a:spcAft>
              <a:buFont typeface="Arial" charset="0"/>
              <a:buChar char="•"/>
              <a:defRPr sz="1600" kern="1200">
                <a:solidFill>
                  <a:schemeClr val="tx2"/>
                </a:solidFill>
                <a:latin typeface="Gill Sans MT"/>
                <a:ea typeface="Gill Sans MT" pitchFamily="34" charset="0"/>
                <a:cs typeface="Gill Sans MT"/>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6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800" i="0" kern="1200" baseline="0">
                <a:solidFill>
                  <a:schemeClr val="accent3"/>
                </a:solidFill>
                <a:latin typeface="Gill Sans MT"/>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600" kern="1200">
                <a:solidFill>
                  <a:srgbClr val="E8112D"/>
                </a:solidFill>
                <a:latin typeface="Gill Sans MT"/>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600" kern="1200">
                <a:solidFill>
                  <a:srgbClr val="E8112D"/>
                </a:solidFill>
                <a:latin typeface="Gill Sans MT"/>
                <a:ea typeface="+mn-ea"/>
                <a:cs typeface="+mn-cs"/>
              </a:defRPr>
            </a:lvl9pPr>
          </a:lstStyle>
          <a:p>
            <a:pPr marL="0" lvl="2" algn="ctr">
              <a:buNone/>
            </a:pPr>
            <a:endParaRPr lang="en-US" sz="1600" dirty="0"/>
          </a:p>
          <a:p>
            <a:pPr marL="0" lvl="2"/>
            <a:endParaRPr lang="en-US" sz="1600" dirty="0">
              <a:solidFill>
                <a:schemeClr val="accent1"/>
              </a:solidFill>
            </a:endParaRPr>
          </a:p>
          <a:p>
            <a:pPr algn="ctr"/>
            <a:endParaRPr lang="en-US" dirty="0">
              <a:solidFill>
                <a:schemeClr val="accent1"/>
              </a:solidFill>
            </a:endParaRPr>
          </a:p>
          <a:p>
            <a:pPr algn="ctr"/>
            <a:endParaRPr lang="en-US" dirty="0">
              <a:solidFill>
                <a:schemeClr val="accent1"/>
              </a:solidFill>
            </a:endParaRPr>
          </a:p>
          <a:p>
            <a:pPr algn="ctr"/>
            <a:r>
              <a:rPr lang="en-US" dirty="0">
                <a:solidFill>
                  <a:schemeClr val="accent1"/>
                </a:solidFill>
              </a:rPr>
              <a:t>Authors: </a:t>
            </a:r>
            <a:r>
              <a:rPr lang="en-US" dirty="0" err="1">
                <a:solidFill>
                  <a:schemeClr val="accent1"/>
                </a:solidFill>
              </a:rPr>
              <a:t>Otucu</a:t>
            </a:r>
            <a:r>
              <a:rPr lang="en-US" dirty="0">
                <a:solidFill>
                  <a:schemeClr val="accent1"/>
                </a:solidFill>
              </a:rPr>
              <a:t> Bonny, </a:t>
            </a:r>
            <a:r>
              <a:rPr lang="en-US" dirty="0" err="1">
                <a:solidFill>
                  <a:schemeClr val="accent1"/>
                </a:solidFill>
              </a:rPr>
              <a:t>Apio</a:t>
            </a:r>
            <a:r>
              <a:rPr lang="en-US" dirty="0">
                <a:solidFill>
                  <a:schemeClr val="accent1"/>
                </a:solidFill>
              </a:rPr>
              <a:t> Brenda, </a:t>
            </a:r>
            <a:r>
              <a:rPr lang="en-US" dirty="0" err="1">
                <a:solidFill>
                  <a:schemeClr val="accent1"/>
                </a:solidFill>
              </a:rPr>
              <a:t>Apio</a:t>
            </a:r>
            <a:r>
              <a:rPr lang="en-US" dirty="0">
                <a:solidFill>
                  <a:schemeClr val="accent1"/>
                </a:solidFill>
              </a:rPr>
              <a:t> Peace </a:t>
            </a:r>
            <a:endParaRPr lang="en-US" dirty="0"/>
          </a:p>
          <a:p>
            <a:pPr algn="ctr"/>
            <a:endParaRPr lang="en-US" dirty="0">
              <a:solidFill>
                <a:schemeClr val="accent1"/>
              </a:solidFill>
            </a:endParaRPr>
          </a:p>
        </p:txBody>
      </p:sp>
      <p:sp>
        <p:nvSpPr>
          <p:cNvPr id="3" name="Rectangle 2">
            <a:extLst>
              <a:ext uri="{FF2B5EF4-FFF2-40B4-BE49-F238E27FC236}">
                <a16:creationId xmlns:a16="http://schemas.microsoft.com/office/drawing/2014/main" id="{1DDDB34E-BA2E-443F-BD9F-356202D424F6}"/>
              </a:ext>
            </a:extLst>
          </p:cNvPr>
          <p:cNvSpPr/>
          <p:nvPr/>
        </p:nvSpPr>
        <p:spPr>
          <a:xfrm>
            <a:off x="0" y="3095194"/>
            <a:ext cx="9143999" cy="1066800"/>
          </a:xfrm>
          <a:prstGeom prst="rect">
            <a:avLst/>
          </a:prstGeom>
          <a:solidFill>
            <a:schemeClr val="tx2">
              <a:lumMod val="10000"/>
              <a:lumOff val="90000"/>
            </a:schemeClr>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3" name="Content Placeholder 4"/>
          <p:cNvSpPr txBox="1">
            <a:spLocks/>
          </p:cNvSpPr>
          <p:nvPr/>
        </p:nvSpPr>
        <p:spPr>
          <a:xfrm>
            <a:off x="822170" y="4466984"/>
            <a:ext cx="7561284" cy="1043341"/>
          </a:xfrm>
          <a:prstGeom prst="rect">
            <a:avLst/>
          </a:prstGeom>
        </p:spPr>
        <p:txBody>
          <a:bodyPr/>
          <a:lstStyle>
            <a:lvl1pPr algn="l" rtl="0" eaLnBrk="0" fontAlgn="base" hangingPunct="0">
              <a:lnSpc>
                <a:spcPct val="120000"/>
              </a:lnSpc>
              <a:spcBef>
                <a:spcPts val="600"/>
              </a:spcBef>
              <a:spcAft>
                <a:spcPts val="1200"/>
              </a:spcAft>
              <a:buFont typeface="Arial" charset="0"/>
              <a:buChar char="​"/>
              <a:defRPr sz="2800" kern="1200">
                <a:solidFill>
                  <a:schemeClr val="accent1"/>
                </a:solidFill>
                <a:latin typeface="Gill Sans MT"/>
                <a:ea typeface="+mn-ea"/>
                <a:cs typeface="+mn-cs"/>
              </a:defRPr>
            </a:lvl1pPr>
            <a:lvl2pPr algn="l" rtl="0" eaLnBrk="0" fontAlgn="base" hangingPunct="0">
              <a:spcBef>
                <a:spcPct val="0"/>
              </a:spcBef>
              <a:spcAft>
                <a:spcPts val="600"/>
              </a:spcAft>
              <a:buFont typeface="Arial" charset="0"/>
              <a:buChar char="​"/>
              <a:defRPr sz="2800" kern="1200">
                <a:solidFill>
                  <a:schemeClr val="tx2"/>
                </a:solidFill>
                <a:latin typeface="Gill Sans MT"/>
                <a:ea typeface="+mn-ea"/>
                <a:cs typeface="+mn-cs"/>
              </a:defRPr>
            </a:lvl2pPr>
            <a:lvl3pPr algn="l" rtl="0" eaLnBrk="0" fontAlgn="base" hangingPunct="0">
              <a:lnSpc>
                <a:spcPct val="110000"/>
              </a:lnSpc>
              <a:spcBef>
                <a:spcPts val="600"/>
              </a:spcBef>
              <a:spcAft>
                <a:spcPct val="0"/>
              </a:spcAft>
              <a:buFont typeface="Arial" charset="0"/>
              <a:buChar char="​"/>
              <a:defRPr sz="2000" b="1" kern="1200">
                <a:solidFill>
                  <a:srgbClr val="FF9012"/>
                </a:solidFill>
                <a:latin typeface="Gill Sans MT"/>
                <a:ea typeface="Gill Sans MT" pitchFamily="34" charset="0"/>
                <a:cs typeface="Gill Sans MT"/>
              </a:defRPr>
            </a:lvl3pPr>
            <a:lvl4pPr algn="l" rtl="0" eaLnBrk="0" fontAlgn="base" hangingPunct="0">
              <a:lnSpc>
                <a:spcPct val="114000"/>
              </a:lnSpc>
              <a:spcBef>
                <a:spcPts val="600"/>
              </a:spcBef>
              <a:spcAft>
                <a:spcPts val="600"/>
              </a:spcAft>
              <a:buFont typeface="Arial" charset="0"/>
              <a:buChar char="​"/>
              <a:defRPr sz="1600" kern="1200">
                <a:solidFill>
                  <a:schemeClr val="tx2"/>
                </a:solidFill>
                <a:latin typeface="Gill Sans MT"/>
                <a:ea typeface="Gill Sans MT" pitchFamily="34" charset="0"/>
                <a:cs typeface="Gill Sans MT"/>
              </a:defRPr>
            </a:lvl4pPr>
            <a:lvl5pPr marL="171450" indent="-171450" algn="l" rtl="0" eaLnBrk="0" fontAlgn="base" hangingPunct="0">
              <a:lnSpc>
                <a:spcPct val="95000"/>
              </a:lnSpc>
              <a:spcBef>
                <a:spcPct val="0"/>
              </a:spcBef>
              <a:spcAft>
                <a:spcPts val="600"/>
              </a:spcAft>
              <a:buFont typeface="Arial" charset="0"/>
              <a:buChar char="•"/>
              <a:defRPr sz="1600" kern="1200">
                <a:solidFill>
                  <a:schemeClr val="tx2"/>
                </a:solidFill>
                <a:latin typeface="Gill Sans MT"/>
                <a:ea typeface="Gill Sans MT" pitchFamily="34" charset="0"/>
                <a:cs typeface="Gill Sans MT"/>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6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800" i="0" kern="1200" baseline="0">
                <a:solidFill>
                  <a:schemeClr val="accent3"/>
                </a:solidFill>
                <a:latin typeface="Gill Sans MT"/>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600" kern="1200">
                <a:solidFill>
                  <a:srgbClr val="E8112D"/>
                </a:solidFill>
                <a:latin typeface="Gill Sans MT"/>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600" kern="1200">
                <a:solidFill>
                  <a:srgbClr val="E8112D"/>
                </a:solidFill>
                <a:latin typeface="Gill Sans MT"/>
                <a:ea typeface="+mn-ea"/>
                <a:cs typeface="+mn-cs"/>
              </a:defRPr>
            </a:lvl9pPr>
          </a:lstStyle>
          <a:p>
            <a:pPr algn="ctr"/>
            <a:r>
              <a:rPr lang="en-US" b="1" dirty="0"/>
              <a:t> </a:t>
            </a:r>
            <a:r>
              <a:rPr lang="en-GB" dirty="0"/>
              <a:t>7th National QI Conference</a:t>
            </a:r>
            <a:br>
              <a:rPr lang="en-GB" dirty="0"/>
            </a:br>
            <a:r>
              <a:rPr lang="en-GB" dirty="0"/>
              <a:t>2</a:t>
            </a:r>
            <a:r>
              <a:rPr lang="en-GB" baseline="30000" dirty="0"/>
              <a:t>nd</a:t>
            </a:r>
            <a:r>
              <a:rPr lang="en-GB" dirty="0"/>
              <a:t> - 4</a:t>
            </a:r>
            <a:r>
              <a:rPr lang="en-GB" baseline="30000" dirty="0"/>
              <a:t>th</a:t>
            </a:r>
            <a:r>
              <a:rPr lang="en-GB" dirty="0"/>
              <a:t>  December 2020</a:t>
            </a:r>
          </a:p>
          <a:p>
            <a:pPr algn="ctr"/>
            <a:endParaRPr lang="en-US" dirty="0"/>
          </a:p>
        </p:txBody>
      </p:sp>
      <p:sp>
        <p:nvSpPr>
          <p:cNvPr id="8" name="Rectangle 7">
            <a:extLst>
              <a:ext uri="{FF2B5EF4-FFF2-40B4-BE49-F238E27FC236}">
                <a16:creationId xmlns:a16="http://schemas.microsoft.com/office/drawing/2014/main" id="{537537E3-C3A9-4105-9A98-C135E5B7F391}"/>
              </a:ext>
            </a:extLst>
          </p:cNvPr>
          <p:cNvSpPr/>
          <p:nvPr/>
        </p:nvSpPr>
        <p:spPr>
          <a:xfrm>
            <a:off x="181369" y="3269797"/>
            <a:ext cx="8657831" cy="830997"/>
          </a:xfrm>
          <a:prstGeom prst="rect">
            <a:avLst/>
          </a:prstGeom>
        </p:spPr>
        <p:txBody>
          <a:bodyPr wrap="square">
            <a:spAutoFit/>
          </a:bodyPr>
          <a:lstStyle/>
          <a:p>
            <a:pPr algn="ctr"/>
            <a:r>
              <a:rPr lang="en-US" sz="2400" b="1" dirty="0"/>
              <a:t>Village Health Teams improving group antenatal care attendance and outcomes in </a:t>
            </a:r>
            <a:r>
              <a:rPr lang="en-US" sz="2400" b="1" dirty="0" err="1"/>
              <a:t>Kole</a:t>
            </a:r>
            <a:r>
              <a:rPr lang="en-US" sz="2400" b="1" dirty="0"/>
              <a:t> District</a:t>
            </a:r>
            <a:endParaRPr lang="en-US" sz="2400" dirty="0"/>
          </a:p>
        </p:txBody>
      </p:sp>
    </p:spTree>
    <p:extLst>
      <p:ext uri="{BB962C8B-B14F-4D97-AF65-F5344CB8AC3E}">
        <p14:creationId xmlns:p14="http://schemas.microsoft.com/office/powerpoint/2010/main" val="286729683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836275"/>
            <a:ext cx="2762571" cy="1385490"/>
          </a:xfrm>
        </p:spPr>
        <p:txBody>
          <a:bodyPr/>
          <a:lstStyle/>
          <a:p>
            <a:r>
              <a:rPr lang="en-US" sz="3600" dirty="0"/>
              <a:t>USAID RHITES-N, Lango overview</a:t>
            </a:r>
            <a:br>
              <a:rPr lang="en-US" sz="3600" dirty="0"/>
            </a:br>
            <a:endParaRPr lang="en-US" sz="3600" cap="none" dirty="0"/>
          </a:p>
        </p:txBody>
      </p:sp>
      <p:sp>
        <p:nvSpPr>
          <p:cNvPr id="4" name="Text Placeholder 2">
            <a:extLst>
              <a:ext uri="{FF2B5EF4-FFF2-40B4-BE49-F238E27FC236}">
                <a16:creationId xmlns:a16="http://schemas.microsoft.com/office/drawing/2014/main" id="{473E4B3A-F2E0-42B1-BCF0-0843CCF11788}"/>
              </a:ext>
            </a:extLst>
          </p:cNvPr>
          <p:cNvSpPr>
            <a:spLocks noGrp="1"/>
          </p:cNvSpPr>
          <p:nvPr>
            <p:ph type="body" sz="quarter" idx="10"/>
          </p:nvPr>
        </p:nvSpPr>
        <p:spPr>
          <a:xfrm>
            <a:off x="3408218" y="657461"/>
            <a:ext cx="5208594" cy="5753002"/>
          </a:xfrm>
        </p:spPr>
        <p:txBody>
          <a:bodyPr/>
          <a:lstStyle/>
          <a:p>
            <a:pPr marL="457200" indent="-457200">
              <a:buFont typeface="Wingdings" panose="05000000000000000000" pitchFamily="2" charset="2"/>
              <a:buChar char="v"/>
            </a:pPr>
            <a:r>
              <a:rPr lang="en-US" sz="1800" dirty="0">
                <a:solidFill>
                  <a:schemeClr val="accent1">
                    <a:lumMod val="75000"/>
                  </a:schemeClr>
                </a:solidFill>
              </a:rPr>
              <a:t>5-year USAID funded project.</a:t>
            </a:r>
          </a:p>
          <a:p>
            <a:pPr marL="457200" indent="-457200">
              <a:buFont typeface="Wingdings" panose="05000000000000000000" pitchFamily="2" charset="2"/>
              <a:buChar char="v"/>
            </a:pPr>
            <a:r>
              <a:rPr lang="en-US" sz="1800" dirty="0">
                <a:solidFill>
                  <a:schemeClr val="accent1">
                    <a:lumMod val="75000"/>
                  </a:schemeClr>
                </a:solidFill>
              </a:rPr>
              <a:t>District &amp; Community-Focused project</a:t>
            </a:r>
          </a:p>
          <a:p>
            <a:pPr marL="457200" indent="-457200">
              <a:buFont typeface="Wingdings" panose="05000000000000000000" pitchFamily="2" charset="2"/>
              <a:buChar char="v"/>
            </a:pPr>
            <a:r>
              <a:rPr lang="en-US" sz="1800" dirty="0">
                <a:solidFill>
                  <a:schemeClr val="accent1">
                    <a:lumMod val="75000"/>
                  </a:schemeClr>
                </a:solidFill>
              </a:rPr>
              <a:t>Supporting GOU to increase the use of sustainable health services</a:t>
            </a:r>
          </a:p>
          <a:p>
            <a:pPr marL="457200" indent="-457200">
              <a:buFont typeface="Wingdings" panose="05000000000000000000" pitchFamily="2" charset="2"/>
              <a:buChar char="v"/>
            </a:pPr>
            <a:r>
              <a:rPr lang="en-US" sz="1800" dirty="0">
                <a:solidFill>
                  <a:schemeClr val="accent1">
                    <a:lumMod val="75000"/>
                  </a:schemeClr>
                </a:solidFill>
              </a:rPr>
              <a:t>Supporting to 9 districts of the Lango Sub-region</a:t>
            </a:r>
          </a:p>
          <a:p>
            <a:pPr marL="457200" indent="-457200">
              <a:buFont typeface="Wingdings" panose="05000000000000000000" pitchFamily="2" charset="2"/>
              <a:buChar char="v"/>
            </a:pPr>
            <a:r>
              <a:rPr lang="en-US" sz="1800" dirty="0">
                <a:solidFill>
                  <a:schemeClr val="accent1">
                    <a:lumMod val="75000"/>
                  </a:schemeClr>
                </a:solidFill>
              </a:rPr>
              <a:t>John Snow, Inc. (JSI) leads the project</a:t>
            </a:r>
          </a:p>
          <a:p>
            <a:pPr marL="457200" indent="-457200">
              <a:buFont typeface="Wingdings" panose="05000000000000000000" pitchFamily="2" charset="2"/>
              <a:buChar char="v"/>
            </a:pPr>
            <a:r>
              <a:rPr lang="en-US" sz="1800" dirty="0">
                <a:solidFill>
                  <a:schemeClr val="accent1">
                    <a:lumMod val="75000"/>
                  </a:schemeClr>
                </a:solidFill>
              </a:rPr>
              <a:t>Sub-partners; AMREF, CUAMM, TMCG), &amp; Another Option</a:t>
            </a:r>
          </a:p>
          <a:p>
            <a:pPr marL="457200" indent="-457200">
              <a:buFont typeface="Wingdings" panose="05000000000000000000" pitchFamily="2" charset="2"/>
              <a:buChar char="v"/>
            </a:pPr>
            <a:r>
              <a:rPr lang="en-US" sz="1800" dirty="0">
                <a:solidFill>
                  <a:schemeClr val="accent1">
                    <a:lumMod val="75000"/>
                  </a:schemeClr>
                </a:solidFill>
              </a:rPr>
              <a:t>Support from 12 CSOs, including Child Hug Uganda (CHU)</a:t>
            </a:r>
          </a:p>
          <a:p>
            <a:pPr marL="457200" indent="-457200">
              <a:buFont typeface="Wingdings" panose="05000000000000000000" pitchFamily="2" charset="2"/>
              <a:buChar char="v"/>
            </a:pPr>
            <a:r>
              <a:rPr lang="en-US" sz="1800" dirty="0">
                <a:solidFill>
                  <a:schemeClr val="accent1">
                    <a:lumMod val="75000"/>
                  </a:schemeClr>
                </a:solidFill>
              </a:rPr>
              <a:t>CHU is </a:t>
            </a:r>
            <a:r>
              <a:rPr lang="en-US" sz="1800" dirty="0" err="1">
                <a:solidFill>
                  <a:schemeClr val="accent1">
                    <a:lumMod val="75000"/>
                  </a:schemeClr>
                </a:solidFill>
              </a:rPr>
              <a:t>subgranted</a:t>
            </a:r>
            <a:r>
              <a:rPr lang="en-US" sz="1800" dirty="0">
                <a:solidFill>
                  <a:schemeClr val="accent1">
                    <a:lumMod val="75000"/>
                  </a:schemeClr>
                </a:solidFill>
              </a:rPr>
              <a:t> to implement (</a:t>
            </a:r>
            <a:r>
              <a:rPr lang="en-GB" sz="1800" dirty="0">
                <a:solidFill>
                  <a:schemeClr val="accent1">
                    <a:lumMod val="75000"/>
                  </a:schemeClr>
                </a:solidFill>
              </a:rPr>
              <a:t>community-based family health activities in </a:t>
            </a:r>
            <a:r>
              <a:rPr lang="en-GB" sz="1800" dirty="0" err="1">
                <a:solidFill>
                  <a:schemeClr val="accent1">
                    <a:lumMod val="75000"/>
                  </a:schemeClr>
                </a:solidFill>
              </a:rPr>
              <a:t>Kole</a:t>
            </a:r>
            <a:r>
              <a:rPr lang="en-GB" sz="1800" dirty="0">
                <a:solidFill>
                  <a:schemeClr val="accent1">
                    <a:lumMod val="75000"/>
                  </a:schemeClr>
                </a:solidFill>
              </a:rPr>
              <a:t> District</a:t>
            </a:r>
            <a:endParaRPr lang="en-US" sz="1800" dirty="0">
              <a:solidFill>
                <a:schemeClr val="accent1">
                  <a:lumMod val="75000"/>
                </a:schemeClr>
              </a:solidFill>
            </a:endParaRPr>
          </a:p>
          <a:p>
            <a:pPr marL="457200" indent="-457200">
              <a:buFont typeface="Wingdings" panose="05000000000000000000" pitchFamily="2" charset="2"/>
              <a:buChar char="v"/>
            </a:pPr>
            <a:endParaRPr lang="en-US" sz="1800" dirty="0">
              <a:solidFill>
                <a:schemeClr val="accent1">
                  <a:lumMod val="75000"/>
                </a:schemeClr>
              </a:solidFill>
            </a:endParaRPr>
          </a:p>
        </p:txBody>
      </p:sp>
    </p:spTree>
    <p:extLst>
      <p:ext uri="{BB962C8B-B14F-4D97-AF65-F5344CB8AC3E}">
        <p14:creationId xmlns:p14="http://schemas.microsoft.com/office/powerpoint/2010/main" val="121861112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79E6B-E7E3-41D1-AC75-05AB6A447815}"/>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3CA4669-A539-4AF3-9EC9-7168A86476E9}"/>
              </a:ext>
            </a:extLst>
          </p:cNvPr>
          <p:cNvSpPr>
            <a:spLocks noGrp="1"/>
          </p:cNvSpPr>
          <p:nvPr>
            <p:ph idx="1"/>
          </p:nvPr>
        </p:nvSpPr>
        <p:spPr>
          <a:xfrm>
            <a:off x="4730698" y="884173"/>
            <a:ext cx="4163920" cy="4599132"/>
          </a:xfrm>
        </p:spPr>
        <p:txBody>
          <a:bodyPr/>
          <a:lstStyle/>
          <a:p>
            <a:pPr marL="342900" indent="-342900">
              <a:buFont typeface="Wingdings" panose="05000000000000000000" pitchFamily="2" charset="2"/>
              <a:buChar char="q"/>
            </a:pPr>
            <a:r>
              <a:rPr lang="en-GB" sz="2000" dirty="0" err="1">
                <a:solidFill>
                  <a:schemeClr val="accent1">
                    <a:lumMod val="75000"/>
                  </a:schemeClr>
                </a:solidFill>
              </a:rPr>
              <a:t>Kole</a:t>
            </a:r>
            <a:r>
              <a:rPr lang="en-GB" sz="2000" dirty="0">
                <a:solidFill>
                  <a:schemeClr val="accent1">
                    <a:lumMod val="75000"/>
                  </a:schemeClr>
                </a:solidFill>
              </a:rPr>
              <a:t> District in Lango sub-region faced a challenge of low antenatal 4 (ANC) attendance at 45% </a:t>
            </a:r>
          </a:p>
          <a:p>
            <a:pPr marL="342900" indent="-342900">
              <a:buFont typeface="Wingdings" panose="05000000000000000000" pitchFamily="2" charset="2"/>
              <a:buChar char="q"/>
            </a:pPr>
            <a:r>
              <a:rPr lang="en-GB" sz="2000" dirty="0">
                <a:solidFill>
                  <a:schemeClr val="accent1">
                    <a:lumMod val="75000"/>
                  </a:schemeClr>
                </a:solidFill>
              </a:rPr>
              <a:t>This was due to poor follow-up of ANC dates by mothers and mobilization of mothers to go for ANC during an outreach or to the facility</a:t>
            </a:r>
          </a:p>
          <a:p>
            <a:pPr marL="342900" indent="-342900">
              <a:buFont typeface="Wingdings" panose="05000000000000000000" pitchFamily="2" charset="2"/>
              <a:buChar char="q"/>
            </a:pPr>
            <a:r>
              <a:rPr lang="en-GB" sz="2000" dirty="0">
                <a:solidFill>
                  <a:schemeClr val="accent1">
                    <a:lumMod val="75000"/>
                  </a:schemeClr>
                </a:solidFill>
              </a:rPr>
              <a:t>CHU,  funded by USAID RHITES-N, Lango project purposed to increase ANC 4 attendance from 56% in June 2020 to 75% by end of October 2020</a:t>
            </a:r>
            <a:endParaRPr lang="en-US" sz="2000" dirty="0">
              <a:solidFill>
                <a:schemeClr val="accent1">
                  <a:lumMod val="75000"/>
                </a:schemeClr>
              </a:solidFill>
            </a:endParaRPr>
          </a:p>
        </p:txBody>
      </p:sp>
      <p:pic>
        <p:nvPicPr>
          <p:cNvPr id="6" name="Picture 5">
            <a:extLst>
              <a:ext uri="{FF2B5EF4-FFF2-40B4-BE49-F238E27FC236}">
                <a16:creationId xmlns:a16="http://schemas.microsoft.com/office/drawing/2014/main" id="{E6A4F2DF-D51E-4AA1-BC21-D396A6717B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867" y="2168183"/>
            <a:ext cx="4399133" cy="2932755"/>
          </a:xfrm>
          <a:prstGeom prst="rect">
            <a:avLst/>
          </a:prstGeom>
        </p:spPr>
      </p:pic>
    </p:spTree>
    <p:extLst>
      <p:ext uri="{BB962C8B-B14F-4D97-AF65-F5344CB8AC3E}">
        <p14:creationId xmlns:p14="http://schemas.microsoft.com/office/powerpoint/2010/main" val="340369235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836275"/>
            <a:ext cx="7984476" cy="2095851"/>
          </a:xfrm>
        </p:spPr>
        <p:txBody>
          <a:bodyPr/>
          <a:lstStyle/>
          <a:p>
            <a:r>
              <a:rPr lang="en-US" sz="3600" dirty="0"/>
              <a:t>Methods</a:t>
            </a:r>
            <a:br>
              <a:rPr lang="en-US" sz="3600" dirty="0"/>
            </a:br>
            <a:endParaRPr lang="en-US" sz="3600" cap="none" dirty="0"/>
          </a:p>
        </p:txBody>
      </p:sp>
      <p:sp>
        <p:nvSpPr>
          <p:cNvPr id="21" name="Content Placeholder 20"/>
          <p:cNvSpPr>
            <a:spLocks noGrp="1"/>
          </p:cNvSpPr>
          <p:nvPr>
            <p:ph idx="11"/>
          </p:nvPr>
        </p:nvSpPr>
        <p:spPr>
          <a:xfrm>
            <a:off x="544106" y="1481177"/>
            <a:ext cx="7738392" cy="4237041"/>
          </a:xfrm>
        </p:spPr>
        <p:txBody>
          <a:bodyPr/>
          <a:lstStyle/>
          <a:p>
            <a:pPr lvl="2" algn="just">
              <a:buNone/>
            </a:pPr>
            <a:r>
              <a:rPr lang="en-US" b="0" dirty="0">
                <a:solidFill>
                  <a:schemeClr val="accent1">
                    <a:lumMod val="75000"/>
                  </a:schemeClr>
                </a:solidFill>
                <a:ea typeface="+mn-ea"/>
                <a:cs typeface="+mn-cs"/>
              </a:rPr>
              <a:t>To address challenges in ANC:</a:t>
            </a:r>
          </a:p>
          <a:p>
            <a:pPr marL="457200" lvl="2" indent="-457200" algn="just">
              <a:buFont typeface="Arial" panose="020B0604020202020204" pitchFamily="34" charset="0"/>
              <a:buChar char="•"/>
            </a:pPr>
            <a:r>
              <a:rPr lang="en-US" b="0" dirty="0">
                <a:solidFill>
                  <a:schemeClr val="accent1">
                    <a:lumMod val="75000"/>
                  </a:schemeClr>
                </a:solidFill>
                <a:ea typeface="+mn-ea"/>
                <a:cs typeface="+mn-cs"/>
              </a:rPr>
              <a:t>CHU held meetings with the health workers and health facilities management </a:t>
            </a:r>
          </a:p>
          <a:p>
            <a:pPr marL="457200" lvl="2" indent="-457200" algn="just">
              <a:buFont typeface="Arial" panose="020B0604020202020204" pitchFamily="34" charset="0"/>
              <a:buChar char="•"/>
            </a:pPr>
            <a:r>
              <a:rPr lang="en-US" b="0" dirty="0">
                <a:solidFill>
                  <a:schemeClr val="accent1">
                    <a:lumMod val="75000"/>
                  </a:schemeClr>
                </a:solidFill>
                <a:ea typeface="+mn-ea"/>
                <a:cs typeface="+mn-cs"/>
              </a:rPr>
              <a:t>Meetings resolved to engage Village Health Teams (VHTs), to mobilize and refer pregnant mothers for ANC.</a:t>
            </a:r>
          </a:p>
          <a:p>
            <a:pPr marL="457200" lvl="2" indent="-457200" algn="just">
              <a:buFont typeface="Arial" panose="020B0604020202020204" pitchFamily="34" charset="0"/>
              <a:buChar char="•"/>
            </a:pPr>
            <a:r>
              <a:rPr lang="en-US" b="0" dirty="0">
                <a:solidFill>
                  <a:schemeClr val="accent1">
                    <a:lumMod val="75000"/>
                  </a:schemeClr>
                </a:solidFill>
              </a:rPr>
              <a:t>VHTs identified and trained in ANC Services and use of tools (referral forms). 60 VHTs in total, trained and linked to health facilities  </a:t>
            </a:r>
          </a:p>
          <a:p>
            <a:pPr marL="457200" lvl="2" indent="-457200" algn="just">
              <a:buFont typeface="Arial" panose="020B0604020202020204" pitchFamily="34" charset="0"/>
              <a:buChar char="•"/>
            </a:pPr>
            <a:r>
              <a:rPr lang="en-US" b="0" dirty="0">
                <a:solidFill>
                  <a:schemeClr val="accent1">
                    <a:lumMod val="75000"/>
                  </a:schemeClr>
                </a:solidFill>
              </a:rPr>
              <a:t>VHTs facilitated to form Antenatal Care Groups (G-ANC) in the communities, ensuring linkage to facilities</a:t>
            </a:r>
          </a:p>
          <a:p>
            <a:pPr marL="457200" lvl="2" indent="-457200" algn="just">
              <a:buFont typeface="Arial" panose="020B0604020202020204" pitchFamily="34" charset="0"/>
              <a:buChar char="•"/>
            </a:pPr>
            <a:r>
              <a:rPr lang="en-US" b="0" dirty="0">
                <a:solidFill>
                  <a:schemeClr val="accent1">
                    <a:lumMod val="75000"/>
                  </a:schemeClr>
                </a:solidFill>
              </a:rPr>
              <a:t>Each VHT formed 4 groups consisting of 10 pregnant mothers per group, five of whom were pregnant mothers in their first trimester.</a:t>
            </a:r>
          </a:p>
          <a:p>
            <a:pPr marL="457200" lvl="2" indent="-457200" algn="just">
              <a:buFont typeface="Arial" panose="020B0604020202020204" pitchFamily="34" charset="0"/>
              <a:buChar char="•"/>
            </a:pPr>
            <a:endParaRPr lang="en-US" b="0" dirty="0">
              <a:solidFill>
                <a:schemeClr val="accent1">
                  <a:lumMod val="75000"/>
                </a:schemeClr>
              </a:solidFill>
              <a:ea typeface="+mn-ea"/>
              <a:cs typeface="+mn-cs"/>
            </a:endParaRPr>
          </a:p>
        </p:txBody>
      </p:sp>
    </p:spTree>
    <p:extLst>
      <p:ext uri="{BB962C8B-B14F-4D97-AF65-F5344CB8AC3E}">
        <p14:creationId xmlns:p14="http://schemas.microsoft.com/office/powerpoint/2010/main" val="49629784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836275"/>
            <a:ext cx="8207674" cy="670553"/>
          </a:xfrm>
        </p:spPr>
        <p:txBody>
          <a:bodyPr/>
          <a:lstStyle/>
          <a:p>
            <a:r>
              <a:rPr lang="en-US" sz="3600" dirty="0"/>
              <a:t>Results</a:t>
            </a:r>
            <a:br>
              <a:rPr lang="en-US" sz="3600" dirty="0"/>
            </a:br>
            <a:endParaRPr lang="en-US" sz="3600" cap="none" dirty="0"/>
          </a:p>
        </p:txBody>
      </p:sp>
      <p:sp>
        <p:nvSpPr>
          <p:cNvPr id="21" name="Content Placeholder 20"/>
          <p:cNvSpPr>
            <a:spLocks noGrp="1"/>
          </p:cNvSpPr>
          <p:nvPr>
            <p:ph idx="11"/>
          </p:nvPr>
        </p:nvSpPr>
        <p:spPr>
          <a:xfrm>
            <a:off x="2554274" y="634791"/>
            <a:ext cx="6022950" cy="5688736"/>
          </a:xfrm>
        </p:spPr>
        <p:txBody>
          <a:bodyPr/>
          <a:lstStyle/>
          <a:p>
            <a:pPr marL="342900" indent="-342900" algn="just">
              <a:buFont typeface="Arial" panose="020B0604020202020204" pitchFamily="34" charset="0"/>
              <a:buChar char="•"/>
            </a:pPr>
            <a:r>
              <a:rPr lang="en-US" sz="2000" dirty="0">
                <a:solidFill>
                  <a:schemeClr val="accent1">
                    <a:lumMod val="75000"/>
                  </a:schemeClr>
                </a:solidFill>
              </a:rPr>
              <a:t> ANC coverage increased from 94% in Jan- March 2020 to 132% in April – June 2020 and 102% in July – September 2020.</a:t>
            </a:r>
          </a:p>
          <a:p>
            <a:pPr marL="342900" indent="-342900" algn="just">
              <a:buFont typeface="Arial" panose="020B0604020202020204" pitchFamily="34" charset="0"/>
              <a:buChar char="•"/>
            </a:pPr>
            <a:r>
              <a:rPr lang="en-US" sz="2000" dirty="0">
                <a:solidFill>
                  <a:schemeClr val="accent1">
                    <a:lumMod val="75000"/>
                  </a:schemeClr>
                </a:solidFill>
              </a:rPr>
              <a:t>A marked improvement in the number of pregnant women who attended first ANC in the First Trimester from 32% in Jan- March 2020 to 45% in April – June 2020 and 51% in July – September 2020.</a:t>
            </a:r>
          </a:p>
          <a:p>
            <a:pPr marL="342900" indent="-342900" algn="just">
              <a:buFont typeface="Arial" panose="020B0604020202020204" pitchFamily="34" charset="0"/>
              <a:buChar char="•"/>
            </a:pPr>
            <a:r>
              <a:rPr lang="en-US" sz="2000" dirty="0">
                <a:solidFill>
                  <a:schemeClr val="accent1">
                    <a:lumMod val="75000"/>
                  </a:schemeClr>
                </a:solidFill>
              </a:rPr>
              <a:t> Increase in ANC 4 attendance from 47% in Jan- March 2020 to 56% in April – June 2020 and 69% in July – September 2020.</a:t>
            </a:r>
          </a:p>
          <a:p>
            <a:pPr marL="342900" indent="-342900" algn="just">
              <a:buFont typeface="Arial" panose="020B0604020202020204" pitchFamily="34" charset="0"/>
              <a:buChar char="•"/>
            </a:pPr>
            <a:r>
              <a:rPr lang="en-US" sz="2000" dirty="0">
                <a:solidFill>
                  <a:schemeClr val="accent1">
                    <a:lumMod val="75000"/>
                  </a:schemeClr>
                </a:solidFill>
              </a:rPr>
              <a:t>252 G-ANC formed with 2,052 pregnant mothers enrolled and all have birth preparedness plans.</a:t>
            </a:r>
          </a:p>
          <a:p>
            <a:pPr marL="342900" indent="-342900" algn="just"/>
            <a:br>
              <a:rPr lang="en-US" sz="2000" b="0" dirty="0"/>
            </a:br>
            <a:endParaRPr lang="en-US" sz="2000" b="0" dirty="0"/>
          </a:p>
        </p:txBody>
      </p:sp>
    </p:spTree>
    <p:extLst>
      <p:ext uri="{BB962C8B-B14F-4D97-AF65-F5344CB8AC3E}">
        <p14:creationId xmlns:p14="http://schemas.microsoft.com/office/powerpoint/2010/main" val="26179233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720365"/>
            <a:ext cx="8207674" cy="670553"/>
          </a:xfrm>
        </p:spPr>
        <p:txBody>
          <a:bodyPr/>
          <a:lstStyle/>
          <a:p>
            <a:br>
              <a:rPr lang="en-US" sz="3600" dirty="0"/>
            </a:br>
            <a:endParaRPr lang="en-US" sz="3600" cap="none" dirty="0"/>
          </a:p>
        </p:txBody>
      </p:sp>
      <p:sp>
        <p:nvSpPr>
          <p:cNvPr id="21" name="Content Placeholder 20"/>
          <p:cNvSpPr>
            <a:spLocks noGrp="1"/>
          </p:cNvSpPr>
          <p:nvPr>
            <p:ph idx="11"/>
          </p:nvPr>
        </p:nvSpPr>
        <p:spPr>
          <a:xfrm>
            <a:off x="195220" y="1390918"/>
            <a:ext cx="8304837" cy="4055566"/>
          </a:xfrm>
        </p:spPr>
        <p:txBody>
          <a:bodyPr/>
          <a:lstStyle/>
          <a:p>
            <a:pPr lvl="0"/>
            <a:br>
              <a:rPr lang="en-US" sz="2400" b="0" dirty="0"/>
            </a:br>
            <a:endParaRPr lang="en-US" sz="2400" b="0" dirty="0"/>
          </a:p>
        </p:txBody>
      </p:sp>
      <p:graphicFrame>
        <p:nvGraphicFramePr>
          <p:cNvPr id="6" name="Chart 5"/>
          <p:cNvGraphicFramePr/>
          <p:nvPr>
            <p:extLst>
              <p:ext uri="{D42A27DB-BD31-4B8C-83A1-F6EECF244321}">
                <p14:modId xmlns:p14="http://schemas.microsoft.com/office/powerpoint/2010/main" val="1146343826"/>
              </p:ext>
            </p:extLst>
          </p:nvPr>
        </p:nvGraphicFramePr>
        <p:xfrm>
          <a:off x="434050" y="823822"/>
          <a:ext cx="7859944" cy="53833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9850707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836275"/>
            <a:ext cx="8207674" cy="670553"/>
          </a:xfrm>
        </p:spPr>
        <p:txBody>
          <a:bodyPr/>
          <a:lstStyle/>
          <a:p>
            <a:r>
              <a:rPr lang="en-US" sz="3600" dirty="0"/>
              <a:t>Discussion</a:t>
            </a:r>
            <a:br>
              <a:rPr lang="en-US" sz="3600" dirty="0"/>
            </a:br>
            <a:endParaRPr lang="en-US" sz="3600" cap="none" dirty="0"/>
          </a:p>
        </p:txBody>
      </p:sp>
      <p:sp>
        <p:nvSpPr>
          <p:cNvPr id="21" name="Content Placeholder 20"/>
          <p:cNvSpPr>
            <a:spLocks noGrp="1"/>
          </p:cNvSpPr>
          <p:nvPr>
            <p:ph idx="11"/>
          </p:nvPr>
        </p:nvSpPr>
        <p:spPr>
          <a:xfrm>
            <a:off x="2682743" y="574334"/>
            <a:ext cx="6113633" cy="5375278"/>
          </a:xfrm>
        </p:spPr>
        <p:txBody>
          <a:bodyPr/>
          <a:lstStyle/>
          <a:p>
            <a:pPr marL="342900" indent="-342900">
              <a:buFont typeface="Arial" panose="020B0604020202020204" pitchFamily="34" charset="0"/>
              <a:buChar char="•"/>
            </a:pPr>
            <a:r>
              <a:rPr lang="en-US" sz="2000" dirty="0">
                <a:solidFill>
                  <a:schemeClr val="accent1">
                    <a:lumMod val="75000"/>
                  </a:schemeClr>
                </a:solidFill>
              </a:rPr>
              <a:t>G-ANC provided by qualified health-care professionals may be offered as an alternative to individual antenatal care</a:t>
            </a:r>
          </a:p>
          <a:p>
            <a:pPr marL="342900" indent="-342900">
              <a:buFont typeface="Arial" panose="020B0604020202020204" pitchFamily="34" charset="0"/>
              <a:buChar char="•"/>
            </a:pPr>
            <a:r>
              <a:rPr lang="en-US" sz="2000" dirty="0">
                <a:solidFill>
                  <a:schemeClr val="accent1">
                    <a:lumMod val="75000"/>
                  </a:schemeClr>
                </a:solidFill>
              </a:rPr>
              <a:t>G-ANC integrates individual pregnancy health assessment with tailored group educational activities and peer support</a:t>
            </a:r>
          </a:p>
          <a:p>
            <a:pPr marL="342900" indent="-342900">
              <a:buFont typeface="Arial" panose="020B0604020202020204" pitchFamily="34" charset="0"/>
              <a:buChar char="•"/>
            </a:pPr>
            <a:r>
              <a:rPr lang="en-US" sz="2000" dirty="0">
                <a:solidFill>
                  <a:schemeClr val="accent1">
                    <a:lumMod val="75000"/>
                  </a:schemeClr>
                </a:solidFill>
              </a:rPr>
              <a:t>G-ANC inspires behavioral change among pregnant women, improving pregnancy outcomes, and satisfaction </a:t>
            </a:r>
          </a:p>
          <a:p>
            <a:pPr marL="342900" indent="-342900">
              <a:buFont typeface="Arial" panose="020B0604020202020204" pitchFamily="34" charset="0"/>
              <a:buChar char="•"/>
            </a:pPr>
            <a:r>
              <a:rPr lang="en-US" sz="2000" dirty="0">
                <a:solidFill>
                  <a:schemeClr val="accent1">
                    <a:lumMod val="75000"/>
                  </a:schemeClr>
                </a:solidFill>
              </a:rPr>
              <a:t>Tremendously changed the MNCH dashboard with indicators changing quarterly</a:t>
            </a:r>
          </a:p>
          <a:p>
            <a:pPr marL="342900" indent="-342900">
              <a:buFont typeface="Arial" panose="020B0604020202020204" pitchFamily="34" charset="0"/>
              <a:buChar char="•"/>
            </a:pPr>
            <a:r>
              <a:rPr lang="en-US" sz="2000" dirty="0">
                <a:solidFill>
                  <a:schemeClr val="accent1">
                    <a:lumMod val="75000"/>
                  </a:schemeClr>
                </a:solidFill>
              </a:rPr>
              <a:t>The pregnant mothers are now accessing ANC services without any hustle and have birth preparedness plans</a:t>
            </a:r>
          </a:p>
          <a:p>
            <a:pPr marL="342900" indent="-342900">
              <a:buFont typeface="Arial" panose="020B0604020202020204" pitchFamily="34" charset="0"/>
              <a:buChar char="•"/>
            </a:pPr>
            <a:endParaRPr lang="en-US" sz="2000" dirty="0">
              <a:solidFill>
                <a:schemeClr val="accent1">
                  <a:lumMod val="75000"/>
                </a:schemeClr>
              </a:solidFill>
            </a:endParaRPr>
          </a:p>
        </p:txBody>
      </p:sp>
    </p:spTree>
    <p:extLst>
      <p:ext uri="{BB962C8B-B14F-4D97-AF65-F5344CB8AC3E}">
        <p14:creationId xmlns:p14="http://schemas.microsoft.com/office/powerpoint/2010/main" val="227280136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434050" y="836275"/>
            <a:ext cx="2482962" cy="2148750"/>
          </a:xfrm>
        </p:spPr>
        <p:txBody>
          <a:bodyPr/>
          <a:lstStyle/>
          <a:p>
            <a:r>
              <a:rPr lang="en-US" sz="3600" dirty="0"/>
              <a:t>Lessons Learnt</a:t>
            </a:r>
            <a:br>
              <a:rPr lang="en-US" sz="3600" dirty="0"/>
            </a:br>
            <a:endParaRPr lang="en-US" sz="3600" cap="none" dirty="0"/>
          </a:p>
        </p:txBody>
      </p:sp>
      <p:sp>
        <p:nvSpPr>
          <p:cNvPr id="21" name="Content Placeholder 20"/>
          <p:cNvSpPr>
            <a:spLocks noGrp="1"/>
          </p:cNvSpPr>
          <p:nvPr>
            <p:ph idx="11"/>
          </p:nvPr>
        </p:nvSpPr>
        <p:spPr>
          <a:xfrm>
            <a:off x="3121051" y="921957"/>
            <a:ext cx="5725657" cy="5478843"/>
          </a:xfrm>
        </p:spPr>
        <p:txBody>
          <a:bodyPr/>
          <a:lstStyle/>
          <a:p>
            <a:pPr marL="342900" indent="-342900">
              <a:buFont typeface="Wingdings" panose="05000000000000000000" pitchFamily="2" charset="2"/>
              <a:buChar char="v"/>
            </a:pPr>
            <a:r>
              <a:rPr lang="en-US" sz="2000" dirty="0">
                <a:solidFill>
                  <a:schemeClr val="accent1">
                    <a:lumMod val="75000"/>
                  </a:schemeClr>
                </a:solidFill>
              </a:rPr>
              <a:t>VHTs bridge the gap between the community and the health facilities. </a:t>
            </a:r>
          </a:p>
          <a:p>
            <a:pPr marL="342900" indent="-342900">
              <a:buFont typeface="Wingdings" panose="05000000000000000000" pitchFamily="2" charset="2"/>
              <a:buChar char="v"/>
            </a:pPr>
            <a:r>
              <a:rPr lang="en-US" sz="2000" dirty="0">
                <a:solidFill>
                  <a:schemeClr val="accent1">
                    <a:lumMod val="75000"/>
                  </a:schemeClr>
                </a:solidFill>
              </a:rPr>
              <a:t>CSOs working regularly with the VHTs reach many women who can’t move to health facilities</a:t>
            </a:r>
          </a:p>
          <a:p>
            <a:pPr marL="342900" lvl="0" indent="-342900">
              <a:buFont typeface="Wingdings" panose="05000000000000000000" pitchFamily="2" charset="2"/>
              <a:buChar char="v"/>
            </a:pPr>
            <a:r>
              <a:rPr lang="en-US" sz="2000" dirty="0">
                <a:solidFill>
                  <a:schemeClr val="accent1">
                    <a:lumMod val="75000"/>
                  </a:schemeClr>
                </a:solidFill>
              </a:rPr>
              <a:t>G-ANC facilitates delivery of integrated services to expectant mothers. </a:t>
            </a:r>
          </a:p>
          <a:p>
            <a:pPr marL="342900" lvl="0" indent="-342900">
              <a:buFont typeface="Wingdings" panose="05000000000000000000" pitchFamily="2" charset="2"/>
              <a:buChar char="v"/>
            </a:pPr>
            <a:r>
              <a:rPr lang="en-US" sz="2000" dirty="0">
                <a:solidFill>
                  <a:schemeClr val="accent1">
                    <a:lumMod val="75000"/>
                  </a:schemeClr>
                </a:solidFill>
              </a:rPr>
              <a:t>The more G-ANC established; the more pregnant women reached.</a:t>
            </a:r>
          </a:p>
          <a:p>
            <a:pPr marL="342900" lvl="0" indent="-342900">
              <a:buFont typeface="Wingdings" panose="05000000000000000000" pitchFamily="2" charset="2"/>
              <a:buChar char="v"/>
            </a:pPr>
            <a:r>
              <a:rPr lang="en-US" sz="2000" dirty="0">
                <a:solidFill>
                  <a:schemeClr val="accent1">
                    <a:lumMod val="75000"/>
                  </a:schemeClr>
                </a:solidFill>
              </a:rPr>
              <a:t>The orientation of the VHTs allows early detection of complication in pregnancy. </a:t>
            </a:r>
          </a:p>
          <a:p>
            <a:pPr marL="342900" lvl="0" indent="-342900">
              <a:buFont typeface="Wingdings" panose="05000000000000000000" pitchFamily="2" charset="2"/>
              <a:buChar char="v"/>
            </a:pPr>
            <a:endParaRPr lang="en-US" sz="2000" dirty="0"/>
          </a:p>
          <a:p>
            <a:pPr marL="342900" indent="-342900">
              <a:buFont typeface="Wingdings" panose="05000000000000000000" pitchFamily="2" charset="2"/>
              <a:buChar char="v"/>
            </a:pPr>
            <a:endParaRPr lang="en-US" sz="2400" b="0" dirty="0"/>
          </a:p>
        </p:txBody>
      </p:sp>
    </p:spTree>
    <p:extLst>
      <p:ext uri="{BB962C8B-B14F-4D97-AF65-F5344CB8AC3E}">
        <p14:creationId xmlns:p14="http://schemas.microsoft.com/office/powerpoint/2010/main" val="32931398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0" y="1171551"/>
            <a:ext cx="8207674" cy="670553"/>
          </a:xfrm>
        </p:spPr>
        <p:txBody>
          <a:bodyPr/>
          <a:lstStyle/>
          <a:p>
            <a:br>
              <a:rPr lang="en-US" sz="3600" dirty="0"/>
            </a:br>
            <a:endParaRPr lang="en-US" sz="3600" cap="none" dirty="0"/>
          </a:p>
        </p:txBody>
      </p:sp>
      <p:sp>
        <p:nvSpPr>
          <p:cNvPr id="21" name="Content Placeholder 20"/>
          <p:cNvSpPr>
            <a:spLocks noGrp="1"/>
          </p:cNvSpPr>
          <p:nvPr>
            <p:ph idx="11"/>
          </p:nvPr>
        </p:nvSpPr>
        <p:spPr>
          <a:xfrm>
            <a:off x="485566" y="1670102"/>
            <a:ext cx="8207674" cy="4164028"/>
          </a:xfrm>
        </p:spPr>
        <p:txBody>
          <a:bodyPr/>
          <a:lstStyle/>
          <a:p>
            <a:pPr marL="342900" lvl="0" indent="-342900">
              <a:buFont typeface="Wingdings" panose="05000000000000000000" pitchFamily="2" charset="2"/>
              <a:buChar char="q"/>
            </a:pPr>
            <a:r>
              <a:rPr lang="en-US" sz="2000" dirty="0">
                <a:solidFill>
                  <a:schemeClr val="accent1">
                    <a:lumMod val="75000"/>
                  </a:schemeClr>
                </a:solidFill>
              </a:rPr>
              <a:t>G-ANC should be adapted as an alternative to standard ANC care to improve quality of care</a:t>
            </a:r>
          </a:p>
          <a:p>
            <a:pPr marL="342900" lvl="0" indent="-342900">
              <a:buFont typeface="Wingdings" panose="05000000000000000000" pitchFamily="2" charset="2"/>
              <a:buChar char="q"/>
            </a:pPr>
            <a:r>
              <a:rPr lang="en-US" sz="2000" dirty="0">
                <a:solidFill>
                  <a:schemeClr val="accent1">
                    <a:lumMod val="75000"/>
                  </a:schemeClr>
                </a:solidFill>
              </a:rPr>
              <a:t>G-ANC approach should be scaled up in all communities/regions to improve women’s pregnancy experiences </a:t>
            </a:r>
          </a:p>
          <a:p>
            <a:pPr marL="342900" lvl="0" indent="-342900">
              <a:buFont typeface="Wingdings" panose="05000000000000000000" pitchFamily="2" charset="2"/>
              <a:buChar char="q"/>
            </a:pPr>
            <a:r>
              <a:rPr lang="en-US" sz="2000" dirty="0">
                <a:solidFill>
                  <a:schemeClr val="accent1">
                    <a:lumMod val="75000"/>
                  </a:schemeClr>
                </a:solidFill>
              </a:rPr>
              <a:t>Since most of the  pregnant mothers go for ANC but only a few of them complete the 8 visits as recommended by (MOH), G-ANC would be an avenue for the pregnant mothers to complete all their 8 visits thus strengthening referrals and documentation</a:t>
            </a:r>
          </a:p>
          <a:p>
            <a:pPr lvl="0"/>
            <a:endParaRPr lang="en-US" sz="2400" b="0" dirty="0"/>
          </a:p>
        </p:txBody>
      </p:sp>
      <p:sp>
        <p:nvSpPr>
          <p:cNvPr id="4" name="Title 33">
            <a:extLst>
              <a:ext uri="{FF2B5EF4-FFF2-40B4-BE49-F238E27FC236}">
                <a16:creationId xmlns:a16="http://schemas.microsoft.com/office/drawing/2014/main" id="{3FFA0DAC-BBE1-46E3-BFCD-9A7E7BE62048}"/>
              </a:ext>
            </a:extLst>
          </p:cNvPr>
          <p:cNvSpPr txBox="1">
            <a:spLocks/>
          </p:cNvSpPr>
          <p:nvPr/>
        </p:nvSpPr>
        <p:spPr>
          <a:xfrm>
            <a:off x="434050" y="836275"/>
            <a:ext cx="5309289" cy="833827"/>
          </a:xfrm>
          <a:prstGeom prst="rect">
            <a:avLst/>
          </a:prstGeom>
        </p:spPr>
        <p:txBody>
          <a:bodyPr vert="horz" wrap="square" lIns="0" tIns="0" rIns="0" bIns="0" rtlCol="0" anchor="t">
            <a:noAutofit/>
          </a:bodyPr>
          <a:lstStyle>
            <a:lvl1pPr algn="l" rtl="0" eaLnBrk="0" fontAlgn="base" hangingPunct="0">
              <a:lnSpc>
                <a:spcPct val="95000"/>
              </a:lnSpc>
              <a:spcBef>
                <a:spcPct val="0"/>
              </a:spcBef>
              <a:spcAft>
                <a:spcPct val="0"/>
              </a:spcAft>
              <a:defRPr sz="4000" b="1" kern="1200" spc="-150">
                <a:solidFill>
                  <a:schemeClr val="tx2"/>
                </a:solidFill>
                <a:latin typeface="+mj-lt"/>
                <a:ea typeface="+mj-ea"/>
                <a:cs typeface="+mj-cs"/>
              </a:defRPr>
            </a:lvl1pPr>
            <a:lvl2pPr algn="l" rtl="0" eaLnBrk="0" fontAlgn="base" hangingPunct="0">
              <a:lnSpc>
                <a:spcPct val="95000"/>
              </a:lnSpc>
              <a:spcBef>
                <a:spcPct val="0"/>
              </a:spcBef>
              <a:spcAft>
                <a:spcPct val="0"/>
              </a:spcAft>
              <a:defRPr sz="4000" b="1">
                <a:solidFill>
                  <a:schemeClr val="tx2"/>
                </a:solidFill>
                <a:latin typeface="Gill Sans MT" pitchFamily="34" charset="0"/>
              </a:defRPr>
            </a:lvl2pPr>
            <a:lvl3pPr algn="l" rtl="0" eaLnBrk="0" fontAlgn="base" hangingPunct="0">
              <a:lnSpc>
                <a:spcPct val="95000"/>
              </a:lnSpc>
              <a:spcBef>
                <a:spcPct val="0"/>
              </a:spcBef>
              <a:spcAft>
                <a:spcPct val="0"/>
              </a:spcAft>
              <a:defRPr sz="4000" b="1">
                <a:solidFill>
                  <a:schemeClr val="tx2"/>
                </a:solidFill>
                <a:latin typeface="Gill Sans MT" pitchFamily="34" charset="0"/>
              </a:defRPr>
            </a:lvl3pPr>
            <a:lvl4pPr algn="l" rtl="0" eaLnBrk="0" fontAlgn="base" hangingPunct="0">
              <a:lnSpc>
                <a:spcPct val="95000"/>
              </a:lnSpc>
              <a:spcBef>
                <a:spcPct val="0"/>
              </a:spcBef>
              <a:spcAft>
                <a:spcPct val="0"/>
              </a:spcAft>
              <a:defRPr sz="4000" b="1">
                <a:solidFill>
                  <a:schemeClr val="tx2"/>
                </a:solidFill>
                <a:latin typeface="Gill Sans MT" pitchFamily="34" charset="0"/>
              </a:defRPr>
            </a:lvl4pPr>
            <a:lvl5pPr algn="l" rtl="0" eaLnBrk="0" fontAlgn="base" hangingPunct="0">
              <a:lnSpc>
                <a:spcPct val="95000"/>
              </a:lnSpc>
              <a:spcBef>
                <a:spcPct val="0"/>
              </a:spcBef>
              <a:spcAft>
                <a:spcPct val="0"/>
              </a:spcAft>
              <a:defRPr sz="4000" b="1">
                <a:solidFill>
                  <a:schemeClr val="tx2"/>
                </a:solidFill>
                <a:latin typeface="Gill Sans MT" pitchFamily="34" charset="0"/>
              </a:defRPr>
            </a:lvl5pPr>
            <a:lvl6pPr marL="457200" algn="l" rtl="0" fontAlgn="base">
              <a:lnSpc>
                <a:spcPct val="95000"/>
              </a:lnSpc>
              <a:spcBef>
                <a:spcPct val="0"/>
              </a:spcBef>
              <a:spcAft>
                <a:spcPct val="0"/>
              </a:spcAft>
              <a:defRPr sz="4000" b="1">
                <a:solidFill>
                  <a:schemeClr val="tx2"/>
                </a:solidFill>
                <a:latin typeface="Gill Sans MT" pitchFamily="34" charset="0"/>
              </a:defRPr>
            </a:lvl6pPr>
            <a:lvl7pPr marL="914400" algn="l" rtl="0" fontAlgn="base">
              <a:lnSpc>
                <a:spcPct val="95000"/>
              </a:lnSpc>
              <a:spcBef>
                <a:spcPct val="0"/>
              </a:spcBef>
              <a:spcAft>
                <a:spcPct val="0"/>
              </a:spcAft>
              <a:defRPr sz="4000" b="1">
                <a:solidFill>
                  <a:schemeClr val="tx2"/>
                </a:solidFill>
                <a:latin typeface="Gill Sans MT" pitchFamily="34" charset="0"/>
              </a:defRPr>
            </a:lvl7pPr>
            <a:lvl8pPr marL="1371600" algn="l" rtl="0" fontAlgn="base">
              <a:lnSpc>
                <a:spcPct val="95000"/>
              </a:lnSpc>
              <a:spcBef>
                <a:spcPct val="0"/>
              </a:spcBef>
              <a:spcAft>
                <a:spcPct val="0"/>
              </a:spcAft>
              <a:defRPr sz="4000" b="1">
                <a:solidFill>
                  <a:schemeClr val="tx2"/>
                </a:solidFill>
                <a:latin typeface="Gill Sans MT" pitchFamily="34" charset="0"/>
              </a:defRPr>
            </a:lvl8pPr>
            <a:lvl9pPr marL="1828800" algn="l" rtl="0" fontAlgn="base">
              <a:lnSpc>
                <a:spcPct val="95000"/>
              </a:lnSpc>
              <a:spcBef>
                <a:spcPct val="0"/>
              </a:spcBef>
              <a:spcAft>
                <a:spcPct val="0"/>
              </a:spcAft>
              <a:defRPr sz="4000" b="1">
                <a:solidFill>
                  <a:schemeClr val="tx2"/>
                </a:solidFill>
                <a:latin typeface="Gill Sans MT" pitchFamily="34" charset="0"/>
              </a:defRPr>
            </a:lvl9pPr>
          </a:lstStyle>
          <a:p>
            <a:r>
              <a:rPr lang="en-US" sz="3600" dirty="0"/>
              <a:t>Recommendations </a:t>
            </a:r>
          </a:p>
        </p:txBody>
      </p:sp>
    </p:spTree>
    <p:extLst>
      <p:ext uri="{BB962C8B-B14F-4D97-AF65-F5344CB8AC3E}">
        <p14:creationId xmlns:p14="http://schemas.microsoft.com/office/powerpoint/2010/main" val="290938849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0" y="1171551"/>
            <a:ext cx="8207674" cy="670553"/>
          </a:xfrm>
        </p:spPr>
        <p:txBody>
          <a:bodyPr/>
          <a:lstStyle/>
          <a:p>
            <a:br>
              <a:rPr lang="en-US" sz="3600" dirty="0"/>
            </a:br>
            <a:endParaRPr lang="en-US" sz="3600" cap="none" dirty="0"/>
          </a:p>
        </p:txBody>
      </p:sp>
      <p:sp>
        <p:nvSpPr>
          <p:cNvPr id="21" name="Content Placeholder 20"/>
          <p:cNvSpPr>
            <a:spLocks noGrp="1"/>
          </p:cNvSpPr>
          <p:nvPr>
            <p:ph idx="11"/>
          </p:nvPr>
        </p:nvSpPr>
        <p:spPr>
          <a:xfrm>
            <a:off x="501212" y="1817882"/>
            <a:ext cx="2090848" cy="2888593"/>
          </a:xfrm>
        </p:spPr>
        <p:txBody>
          <a:bodyPr/>
          <a:lstStyle/>
          <a:p>
            <a:pPr>
              <a:lnSpc>
                <a:spcPct val="100000"/>
              </a:lnSpc>
              <a:buNone/>
            </a:pPr>
            <a:r>
              <a:rPr lang="en-US" sz="2000" dirty="0">
                <a:solidFill>
                  <a:schemeClr val="accent1">
                    <a:lumMod val="75000"/>
                  </a:schemeClr>
                </a:solidFill>
              </a:rPr>
              <a:t>G-ANC approach, facilitated by VHTs, increases the number of pregnant attending ANC as evidenced in the case of </a:t>
            </a:r>
            <a:r>
              <a:rPr lang="en-US" sz="2000" dirty="0" err="1">
                <a:solidFill>
                  <a:schemeClr val="accent1">
                    <a:lumMod val="75000"/>
                  </a:schemeClr>
                </a:solidFill>
              </a:rPr>
              <a:t>Kole</a:t>
            </a:r>
            <a:endParaRPr lang="en-US" sz="3200" dirty="0"/>
          </a:p>
          <a:p>
            <a:pPr lvl="0">
              <a:lnSpc>
                <a:spcPct val="100000"/>
              </a:lnSpc>
              <a:buNone/>
            </a:pPr>
            <a:endParaRPr lang="en-US" sz="2400" b="0" dirty="0"/>
          </a:p>
          <a:p>
            <a:pPr lvl="0">
              <a:lnSpc>
                <a:spcPct val="100000"/>
              </a:lnSpc>
            </a:pPr>
            <a:endParaRPr lang="en-US" sz="2400" b="0" dirty="0"/>
          </a:p>
        </p:txBody>
      </p:sp>
      <p:sp>
        <p:nvSpPr>
          <p:cNvPr id="4" name="Rectangle 3">
            <a:extLst>
              <a:ext uri="{FF2B5EF4-FFF2-40B4-BE49-F238E27FC236}">
                <a16:creationId xmlns:a16="http://schemas.microsoft.com/office/drawing/2014/main" id="{9FCA1720-16B5-48B2-B8BE-EFFBA304934D}"/>
              </a:ext>
            </a:extLst>
          </p:cNvPr>
          <p:cNvSpPr/>
          <p:nvPr/>
        </p:nvSpPr>
        <p:spPr>
          <a:xfrm>
            <a:off x="415637" y="914400"/>
            <a:ext cx="2516490" cy="646331"/>
          </a:xfrm>
          <a:prstGeom prst="rect">
            <a:avLst/>
          </a:prstGeom>
        </p:spPr>
        <p:txBody>
          <a:bodyPr wrap="square">
            <a:spAutoFit/>
          </a:bodyPr>
          <a:lstStyle/>
          <a:p>
            <a:r>
              <a:rPr lang="en-US" sz="3600" b="1" spc="-150" dirty="0">
                <a:solidFill>
                  <a:schemeClr val="tx2"/>
                </a:solidFill>
                <a:latin typeface="+mj-lt"/>
                <a:ea typeface="+mj-ea"/>
                <a:cs typeface="+mj-cs"/>
              </a:rPr>
              <a:t>Conclusion</a:t>
            </a:r>
            <a:r>
              <a:rPr lang="en-US" dirty="0"/>
              <a:t> </a:t>
            </a:r>
          </a:p>
        </p:txBody>
      </p:sp>
      <p:pic>
        <p:nvPicPr>
          <p:cNvPr id="7" name="Picture 6">
            <a:extLst>
              <a:ext uri="{FF2B5EF4-FFF2-40B4-BE49-F238E27FC236}">
                <a16:creationId xmlns:a16="http://schemas.microsoft.com/office/drawing/2014/main" id="{E979FF45-A865-4187-AE23-1563E58211D8}"/>
              </a:ext>
            </a:extLst>
          </p:cNvPr>
          <p:cNvPicPr/>
          <p:nvPr/>
        </p:nvPicPr>
        <p:blipFill>
          <a:blip r:embed="rId2"/>
          <a:stretch>
            <a:fillRect/>
          </a:stretch>
        </p:blipFill>
        <p:spPr>
          <a:xfrm>
            <a:off x="3211736" y="1231795"/>
            <a:ext cx="5746875" cy="4043008"/>
          </a:xfrm>
          <a:prstGeom prst="rect">
            <a:avLst/>
          </a:prstGeom>
          <a:ln>
            <a:solidFill>
              <a:schemeClr val="accent6">
                <a:lumMod val="50000"/>
                <a:lumOff val="50000"/>
              </a:schemeClr>
            </a:solidFill>
          </a:ln>
        </p:spPr>
      </p:pic>
      <p:sp>
        <p:nvSpPr>
          <p:cNvPr id="8" name="Rectangle 7">
            <a:extLst>
              <a:ext uri="{FF2B5EF4-FFF2-40B4-BE49-F238E27FC236}">
                <a16:creationId xmlns:a16="http://schemas.microsoft.com/office/drawing/2014/main" id="{D211B254-633A-491C-ACFA-678E59BC7FF0}"/>
              </a:ext>
            </a:extLst>
          </p:cNvPr>
          <p:cNvSpPr/>
          <p:nvPr/>
        </p:nvSpPr>
        <p:spPr>
          <a:xfrm rot="10800000" flipV="1">
            <a:off x="3211734" y="5287938"/>
            <a:ext cx="5746874" cy="646331"/>
          </a:xfrm>
          <a:prstGeom prst="rect">
            <a:avLst/>
          </a:prstGeom>
          <a:solidFill>
            <a:schemeClr val="tx2">
              <a:lumMod val="25000"/>
              <a:lumOff val="75000"/>
            </a:schemeClr>
          </a:solidFill>
        </p:spPr>
        <p:txBody>
          <a:bodyPr wrap="square">
            <a:spAutoFit/>
          </a:bodyPr>
          <a:lstStyle/>
          <a:p>
            <a:pPr marL="0" marR="0">
              <a:spcBef>
                <a:spcPts val="0"/>
              </a:spcBef>
              <a:spcAft>
                <a:spcPts val="1000"/>
              </a:spcAft>
            </a:pPr>
            <a:r>
              <a:rPr lang="en-US" dirty="0" err="1">
                <a:latin typeface="+mn-lt"/>
                <a:ea typeface="Calibri" panose="020F0502020204030204" pitchFamily="34" charset="0"/>
                <a:cs typeface="Times New Roman" panose="02020603050405020304" pitchFamily="18" charset="0"/>
              </a:rPr>
              <a:t>Akello</a:t>
            </a:r>
            <a:r>
              <a:rPr lang="en-US" dirty="0">
                <a:latin typeface="+mn-lt"/>
                <a:ea typeface="Calibri" panose="020F0502020204030204" pitchFamily="34" charset="0"/>
                <a:cs typeface="Times New Roman" panose="02020603050405020304" pitchFamily="18" charset="0"/>
              </a:rPr>
              <a:t> Florence, a VHT in </a:t>
            </a:r>
            <a:r>
              <a:rPr lang="en-US" dirty="0" err="1">
                <a:latin typeface="+mn-lt"/>
                <a:ea typeface="Calibri" panose="020F0502020204030204" pitchFamily="34" charset="0"/>
                <a:cs typeface="Times New Roman" panose="02020603050405020304" pitchFamily="18" charset="0"/>
              </a:rPr>
              <a:t>Omwara</a:t>
            </a:r>
            <a:r>
              <a:rPr lang="en-US" dirty="0">
                <a:latin typeface="+mn-lt"/>
                <a:ea typeface="Calibri" panose="020F0502020204030204" pitchFamily="34" charset="0"/>
                <a:cs typeface="Times New Roman" panose="02020603050405020304" pitchFamily="18" charset="0"/>
              </a:rPr>
              <a:t>, </a:t>
            </a:r>
            <a:r>
              <a:rPr lang="en-US" dirty="0" err="1">
                <a:latin typeface="+mn-lt"/>
                <a:ea typeface="Calibri" panose="020F0502020204030204" pitchFamily="34" charset="0"/>
                <a:cs typeface="Times New Roman" panose="02020603050405020304" pitchFamily="18" charset="0"/>
              </a:rPr>
              <a:t>Kole</a:t>
            </a:r>
            <a:r>
              <a:rPr lang="en-US" dirty="0">
                <a:latin typeface="+mn-lt"/>
                <a:ea typeface="Calibri" panose="020F0502020204030204" pitchFamily="34" charset="0"/>
                <a:cs typeface="Times New Roman" panose="02020603050405020304" pitchFamily="18" charset="0"/>
              </a:rPr>
              <a:t> District delivers a health education talk during a G-ANC session</a:t>
            </a:r>
          </a:p>
        </p:txBody>
      </p:sp>
    </p:spTree>
    <p:extLst>
      <p:ext uri="{BB962C8B-B14F-4D97-AF65-F5344CB8AC3E}">
        <p14:creationId xmlns:p14="http://schemas.microsoft.com/office/powerpoint/2010/main" val="422780409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a:xfrm>
            <a:off x="0" y="1171551"/>
            <a:ext cx="8207674" cy="670553"/>
          </a:xfrm>
        </p:spPr>
        <p:txBody>
          <a:bodyPr/>
          <a:lstStyle/>
          <a:p>
            <a:br>
              <a:rPr lang="en-US" sz="3600" dirty="0"/>
            </a:br>
            <a:endParaRPr lang="en-US" sz="3600" cap="none" dirty="0"/>
          </a:p>
        </p:txBody>
      </p:sp>
      <p:sp>
        <p:nvSpPr>
          <p:cNvPr id="21" name="Content Placeholder 20"/>
          <p:cNvSpPr>
            <a:spLocks noGrp="1"/>
          </p:cNvSpPr>
          <p:nvPr>
            <p:ph idx="11"/>
          </p:nvPr>
        </p:nvSpPr>
        <p:spPr>
          <a:xfrm>
            <a:off x="808602" y="1842103"/>
            <a:ext cx="5093434" cy="2782795"/>
          </a:xfrm>
        </p:spPr>
        <p:txBody>
          <a:bodyPr/>
          <a:lstStyle/>
          <a:p>
            <a:pPr>
              <a:buNone/>
            </a:pPr>
            <a:endParaRPr lang="en-US" sz="2400" dirty="0"/>
          </a:p>
          <a:p>
            <a:pPr marL="342900" indent="-342900" algn="just">
              <a:buFont typeface="Wingdings" panose="05000000000000000000" pitchFamily="2" charset="2"/>
              <a:buChar char="q"/>
            </a:pPr>
            <a:r>
              <a:rPr lang="en-US" sz="2000" dirty="0">
                <a:solidFill>
                  <a:schemeClr val="accent1">
                    <a:lumMod val="75000"/>
                  </a:schemeClr>
                </a:solidFill>
              </a:rPr>
              <a:t>John Snow Inc. (JSI) and USAID RHITES- N-Lango project</a:t>
            </a:r>
          </a:p>
          <a:p>
            <a:pPr marL="342900" indent="-342900" algn="just">
              <a:buFont typeface="Wingdings" panose="05000000000000000000" pitchFamily="2" charset="2"/>
              <a:buChar char="q"/>
            </a:pPr>
            <a:r>
              <a:rPr lang="en-US" sz="2000" dirty="0">
                <a:solidFill>
                  <a:schemeClr val="accent1">
                    <a:lumMod val="75000"/>
                  </a:schemeClr>
                </a:solidFill>
              </a:rPr>
              <a:t>Co-authors and Management of CHU</a:t>
            </a:r>
          </a:p>
          <a:p>
            <a:pPr marL="342900" indent="-342900" algn="just">
              <a:buFont typeface="Wingdings" panose="05000000000000000000" pitchFamily="2" charset="2"/>
              <a:buChar char="q"/>
            </a:pPr>
            <a:r>
              <a:rPr lang="en-US" sz="2000" dirty="0" err="1">
                <a:solidFill>
                  <a:schemeClr val="accent1">
                    <a:lumMod val="75000"/>
                  </a:schemeClr>
                </a:solidFill>
              </a:rPr>
              <a:t>Kole</a:t>
            </a:r>
            <a:r>
              <a:rPr lang="en-US" sz="2000" dirty="0">
                <a:solidFill>
                  <a:schemeClr val="accent1">
                    <a:lumMod val="75000"/>
                  </a:schemeClr>
                </a:solidFill>
              </a:rPr>
              <a:t> District Local Government and DHT</a:t>
            </a:r>
          </a:p>
          <a:p>
            <a:pPr marL="342900" indent="-342900" algn="just">
              <a:buFont typeface="Wingdings" panose="05000000000000000000" pitchFamily="2" charset="2"/>
              <a:buChar char="q"/>
            </a:pPr>
            <a:r>
              <a:rPr lang="en-US" sz="2000" dirty="0">
                <a:solidFill>
                  <a:schemeClr val="accent1">
                    <a:lumMod val="75000"/>
                  </a:schemeClr>
                </a:solidFill>
              </a:rPr>
              <a:t>Ministry of Health</a:t>
            </a:r>
          </a:p>
        </p:txBody>
      </p:sp>
      <p:sp>
        <p:nvSpPr>
          <p:cNvPr id="4" name="Rectangle 3">
            <a:extLst>
              <a:ext uri="{FF2B5EF4-FFF2-40B4-BE49-F238E27FC236}">
                <a16:creationId xmlns:a16="http://schemas.microsoft.com/office/drawing/2014/main" id="{2DA521D6-7473-4143-88D7-8D22B2B655D6}"/>
              </a:ext>
            </a:extLst>
          </p:cNvPr>
          <p:cNvSpPr/>
          <p:nvPr/>
        </p:nvSpPr>
        <p:spPr>
          <a:xfrm>
            <a:off x="415636" y="914400"/>
            <a:ext cx="4315061" cy="646331"/>
          </a:xfrm>
          <a:prstGeom prst="rect">
            <a:avLst/>
          </a:prstGeom>
        </p:spPr>
        <p:txBody>
          <a:bodyPr wrap="square">
            <a:spAutoFit/>
          </a:bodyPr>
          <a:lstStyle/>
          <a:p>
            <a:r>
              <a:rPr lang="en-US" sz="3600" b="1" spc="-150" dirty="0">
                <a:solidFill>
                  <a:schemeClr val="tx2"/>
                </a:solidFill>
                <a:latin typeface="+mj-lt"/>
                <a:ea typeface="+mj-ea"/>
                <a:cs typeface="+mj-cs"/>
              </a:rPr>
              <a:t>Acknowledgement </a:t>
            </a:r>
            <a:endParaRPr lang="en-US" dirty="0"/>
          </a:p>
        </p:txBody>
      </p:sp>
    </p:spTree>
    <p:extLst>
      <p:ext uri="{BB962C8B-B14F-4D97-AF65-F5344CB8AC3E}">
        <p14:creationId xmlns:p14="http://schemas.microsoft.com/office/powerpoint/2010/main" val="314820999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553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04800" y="2362200"/>
            <a:ext cx="8534400" cy="2742289"/>
          </a:xfrm>
        </p:spPr>
        <p:txBody>
          <a:bodyPr/>
          <a:lstStyle/>
          <a:p>
            <a:br>
              <a:rPr lang="en-US" dirty="0">
                <a:solidFill>
                  <a:schemeClr val="bg1"/>
                </a:solidFill>
                <a:latin typeface="+mj-lt"/>
              </a:rPr>
            </a:br>
            <a:br>
              <a:rPr lang="en-US" dirty="0">
                <a:solidFill>
                  <a:schemeClr val="bg1"/>
                </a:solidFill>
                <a:latin typeface="+mj-lt"/>
              </a:rPr>
            </a:br>
            <a:endParaRPr lang="en-US" sz="6400" b="0" dirty="0">
              <a:solidFill>
                <a:schemeClr val="bg1"/>
              </a:solidFill>
              <a:latin typeface="+mj-lt"/>
            </a:endParaRPr>
          </a:p>
        </p:txBody>
      </p:sp>
      <p:sp>
        <p:nvSpPr>
          <p:cNvPr id="4" name="Rectangle 3"/>
          <p:cNvSpPr/>
          <p:nvPr/>
        </p:nvSpPr>
        <p:spPr>
          <a:xfrm>
            <a:off x="0" y="5816279"/>
            <a:ext cx="9144000" cy="1041721"/>
          </a:xfrm>
          <a:prstGeom prst="rect">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887" y="5906569"/>
            <a:ext cx="2755329" cy="9144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3243" y="5879939"/>
            <a:ext cx="1092336" cy="914400"/>
          </a:xfrm>
          <a:prstGeom prst="rect">
            <a:avLst/>
          </a:prstGeom>
        </p:spPr>
      </p:pic>
      <p:sp>
        <p:nvSpPr>
          <p:cNvPr id="12" name="Title 1"/>
          <p:cNvSpPr txBox="1">
            <a:spLocks/>
          </p:cNvSpPr>
          <p:nvPr/>
        </p:nvSpPr>
        <p:spPr>
          <a:xfrm>
            <a:off x="307846" y="2015944"/>
            <a:ext cx="8472775" cy="1601884"/>
          </a:xfrm>
          <a:prstGeom prst="rect">
            <a:avLst/>
          </a:prstGeom>
        </p:spPr>
        <p:txBody>
          <a:bodyPr vert="horz" wrap="square" lIns="0" tIns="0" rIns="0" bIns="0" rtlCol="0" anchor="t">
            <a:noAutofit/>
          </a:bodyPr>
          <a:lstStyle>
            <a:lvl1pPr algn="l" rtl="0" eaLnBrk="0" fontAlgn="base" hangingPunct="0">
              <a:lnSpc>
                <a:spcPct val="90000"/>
              </a:lnSpc>
              <a:spcBef>
                <a:spcPct val="0"/>
              </a:spcBef>
              <a:spcAft>
                <a:spcPct val="0"/>
              </a:spcAft>
              <a:defRPr sz="6600" b="1" kern="100" cap="all" spc="-200" baseline="0">
                <a:solidFill>
                  <a:schemeClr val="accent4"/>
                </a:solidFill>
                <a:latin typeface="+mj-lt"/>
                <a:ea typeface="+mj-ea"/>
                <a:cs typeface="+mj-cs"/>
              </a:defRPr>
            </a:lvl1pPr>
            <a:lvl2pPr algn="l" rtl="0" eaLnBrk="0" fontAlgn="base" hangingPunct="0">
              <a:lnSpc>
                <a:spcPct val="95000"/>
              </a:lnSpc>
              <a:spcBef>
                <a:spcPct val="0"/>
              </a:spcBef>
              <a:spcAft>
                <a:spcPct val="0"/>
              </a:spcAft>
              <a:defRPr sz="4000" b="1">
                <a:solidFill>
                  <a:schemeClr val="tx2"/>
                </a:solidFill>
                <a:latin typeface="Gill Sans MT" pitchFamily="34" charset="0"/>
              </a:defRPr>
            </a:lvl2pPr>
            <a:lvl3pPr algn="l" rtl="0" eaLnBrk="0" fontAlgn="base" hangingPunct="0">
              <a:lnSpc>
                <a:spcPct val="95000"/>
              </a:lnSpc>
              <a:spcBef>
                <a:spcPct val="0"/>
              </a:spcBef>
              <a:spcAft>
                <a:spcPct val="0"/>
              </a:spcAft>
              <a:defRPr sz="4000" b="1">
                <a:solidFill>
                  <a:schemeClr val="tx2"/>
                </a:solidFill>
                <a:latin typeface="Gill Sans MT" pitchFamily="34" charset="0"/>
              </a:defRPr>
            </a:lvl3pPr>
            <a:lvl4pPr algn="l" rtl="0" eaLnBrk="0" fontAlgn="base" hangingPunct="0">
              <a:lnSpc>
                <a:spcPct val="95000"/>
              </a:lnSpc>
              <a:spcBef>
                <a:spcPct val="0"/>
              </a:spcBef>
              <a:spcAft>
                <a:spcPct val="0"/>
              </a:spcAft>
              <a:defRPr sz="4000" b="1">
                <a:solidFill>
                  <a:schemeClr val="tx2"/>
                </a:solidFill>
                <a:latin typeface="Gill Sans MT" pitchFamily="34" charset="0"/>
              </a:defRPr>
            </a:lvl4pPr>
            <a:lvl5pPr algn="l" rtl="0" eaLnBrk="0" fontAlgn="base" hangingPunct="0">
              <a:lnSpc>
                <a:spcPct val="95000"/>
              </a:lnSpc>
              <a:spcBef>
                <a:spcPct val="0"/>
              </a:spcBef>
              <a:spcAft>
                <a:spcPct val="0"/>
              </a:spcAft>
              <a:defRPr sz="4000" b="1">
                <a:solidFill>
                  <a:schemeClr val="tx2"/>
                </a:solidFill>
                <a:latin typeface="Gill Sans MT" pitchFamily="34" charset="0"/>
              </a:defRPr>
            </a:lvl5pPr>
            <a:lvl6pPr marL="457200" algn="l" rtl="0" fontAlgn="base">
              <a:lnSpc>
                <a:spcPct val="95000"/>
              </a:lnSpc>
              <a:spcBef>
                <a:spcPct val="0"/>
              </a:spcBef>
              <a:spcAft>
                <a:spcPct val="0"/>
              </a:spcAft>
              <a:defRPr sz="4000" b="1">
                <a:solidFill>
                  <a:schemeClr val="tx2"/>
                </a:solidFill>
                <a:latin typeface="Gill Sans MT" pitchFamily="34" charset="0"/>
              </a:defRPr>
            </a:lvl6pPr>
            <a:lvl7pPr marL="914400" algn="l" rtl="0" fontAlgn="base">
              <a:lnSpc>
                <a:spcPct val="95000"/>
              </a:lnSpc>
              <a:spcBef>
                <a:spcPct val="0"/>
              </a:spcBef>
              <a:spcAft>
                <a:spcPct val="0"/>
              </a:spcAft>
              <a:defRPr sz="4000" b="1">
                <a:solidFill>
                  <a:schemeClr val="tx2"/>
                </a:solidFill>
                <a:latin typeface="Gill Sans MT" pitchFamily="34" charset="0"/>
              </a:defRPr>
            </a:lvl7pPr>
            <a:lvl8pPr marL="1371600" algn="l" rtl="0" fontAlgn="base">
              <a:lnSpc>
                <a:spcPct val="95000"/>
              </a:lnSpc>
              <a:spcBef>
                <a:spcPct val="0"/>
              </a:spcBef>
              <a:spcAft>
                <a:spcPct val="0"/>
              </a:spcAft>
              <a:defRPr sz="4000" b="1">
                <a:solidFill>
                  <a:schemeClr val="tx2"/>
                </a:solidFill>
                <a:latin typeface="Gill Sans MT" pitchFamily="34" charset="0"/>
              </a:defRPr>
            </a:lvl8pPr>
            <a:lvl9pPr marL="1828800" algn="l" rtl="0" fontAlgn="base">
              <a:lnSpc>
                <a:spcPct val="95000"/>
              </a:lnSpc>
              <a:spcBef>
                <a:spcPct val="0"/>
              </a:spcBef>
              <a:spcAft>
                <a:spcPct val="0"/>
              </a:spcAft>
              <a:defRPr sz="4000" b="1">
                <a:solidFill>
                  <a:schemeClr val="tx2"/>
                </a:solidFill>
                <a:latin typeface="Gill Sans MT" pitchFamily="34" charset="0"/>
              </a:defRPr>
            </a:lvl9pPr>
          </a:lstStyle>
          <a:p>
            <a:pPr algn="ctr"/>
            <a:r>
              <a:rPr lang="en-US" sz="3200" b="0" dirty="0">
                <a:solidFill>
                  <a:schemeClr val="bg1"/>
                </a:solidFill>
              </a:rPr>
              <a:t>Thank you</a:t>
            </a:r>
          </a:p>
        </p:txBody>
      </p:sp>
      <p:sp>
        <p:nvSpPr>
          <p:cNvPr id="3" name="TextBox 2"/>
          <p:cNvSpPr txBox="1"/>
          <p:nvPr/>
        </p:nvSpPr>
        <p:spPr>
          <a:xfrm>
            <a:off x="307846" y="3437681"/>
            <a:ext cx="8472775" cy="1477328"/>
          </a:xfrm>
          <a:prstGeom prst="rect">
            <a:avLst/>
          </a:prstGeom>
          <a:noFill/>
        </p:spPr>
        <p:txBody>
          <a:bodyPr wrap="square" rtlCol="0">
            <a:spAutoFit/>
          </a:bodyPr>
          <a:lstStyle/>
          <a:p>
            <a:r>
              <a:rPr lang="en-US" dirty="0">
                <a:solidFill>
                  <a:schemeClr val="bg1"/>
                </a:solidFill>
              </a:rPr>
              <a:t>This project is made possible by the support of the American People through the United States Agency for International Development (USAID). The contents of this presentation are the responsibility of John Snow Inc. (JSI) and do not necessarily reflect the views of USAID or the United States Government.</a:t>
            </a:r>
          </a:p>
          <a:p>
            <a:endParaRPr lang="en-US" dirty="0">
              <a:solidFill>
                <a:schemeClr val="bg1"/>
              </a:solidFill>
            </a:endParaRPr>
          </a:p>
        </p:txBody>
      </p:sp>
    </p:spTree>
    <p:extLst>
      <p:ext uri="{BB962C8B-B14F-4D97-AF65-F5344CB8AC3E}">
        <p14:creationId xmlns:p14="http://schemas.microsoft.com/office/powerpoint/2010/main" val="907739571"/>
      </p:ext>
    </p:extLst>
  </p:cSld>
  <p:clrMapOvr>
    <a:masterClrMapping/>
  </p:clrMapOvr>
  <p:transition spd="slow">
    <p:wipe/>
  </p:transition>
</p:sld>
</file>

<file path=ppt/theme/theme1.xml><?xml version="1.0" encoding="utf-8"?>
<a:theme xmlns:a="http://schemas.openxmlformats.org/drawingml/2006/main" name="JSI template -red bar-12-2014">
  <a:themeElements>
    <a:clrScheme name="JSI Corporate Colors">
      <a:dk1>
        <a:sysClr val="windowText" lastClr="000000"/>
      </a:dk1>
      <a:lt1>
        <a:sysClr val="window" lastClr="FFFFFF"/>
      </a:lt1>
      <a:dk2>
        <a:srgbClr val="002855"/>
      </a:dk2>
      <a:lt2>
        <a:srgbClr val="AEB7BE"/>
      </a:lt2>
      <a:accent1>
        <a:srgbClr val="67B2E8"/>
      </a:accent1>
      <a:accent2>
        <a:srgbClr val="0072CE"/>
      </a:accent2>
      <a:accent3>
        <a:srgbClr val="E4002B"/>
      </a:accent3>
      <a:accent4>
        <a:srgbClr val="FF901C"/>
      </a:accent4>
      <a:accent5>
        <a:srgbClr val="768692"/>
      </a:accent5>
      <a:accent6>
        <a:srgbClr val="002855"/>
      </a:accent6>
      <a:hlink>
        <a:srgbClr val="0072CE"/>
      </a:hlink>
      <a:folHlink>
        <a:srgbClr val="002855"/>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JSI template -red bar-12-2014</Template>
  <TotalTime>9006</TotalTime>
  <Words>776</Words>
  <Application>Microsoft Office PowerPoint</Application>
  <PresentationFormat>On-screen Show (4:3)</PresentationFormat>
  <Paragraphs>69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Gill Sans MT</vt:lpstr>
      <vt:lpstr>Wingdings</vt:lpstr>
      <vt:lpstr>JSI template -red bar-12-2014</vt:lpstr>
      <vt:lpstr>  </vt:lpstr>
      <vt:lpstr>USAID RHITES-N, Lango overview </vt:lpstr>
      <vt:lpstr>Introduction</vt:lpstr>
      <vt:lpstr>Methods </vt:lpstr>
      <vt:lpstr>Results </vt:lpstr>
      <vt:lpstr> </vt:lpstr>
      <vt:lpstr>Discussion </vt:lpstr>
      <vt:lpstr>Lessons Learnt </vt:lpstr>
      <vt:lpstr> </vt:lpstr>
      <vt:lpstr> </vt:lpstr>
      <vt:lpstr> </vt:lpstr>
      <vt:lpstr>  </vt:lpstr>
    </vt:vector>
  </TitlesOfParts>
  <Company>John Snow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SLIDEdeck title</dc:title>
  <dc:creator>JSI</dc:creator>
  <cp:lastModifiedBy>E15</cp:lastModifiedBy>
  <cp:revision>139</cp:revision>
  <cp:lastPrinted>2014-02-11T23:37:51Z</cp:lastPrinted>
  <dcterms:created xsi:type="dcterms:W3CDTF">2015-10-15T14:57:08Z</dcterms:created>
  <dcterms:modified xsi:type="dcterms:W3CDTF">2024-07-01T10:32:10Z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